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7" r:id="rId6"/>
    <p:sldId id="278" r:id="rId7"/>
    <p:sldId id="279" r:id="rId8"/>
    <p:sldId id="280" r:id="rId9"/>
    <p:sldId id="276" r:id="rId10"/>
    <p:sldId id="281" r:id="rId11"/>
    <p:sldId id="282" r:id="rId12"/>
    <p:sldId id="283" r:id="rId13"/>
    <p:sldId id="284" r:id="rId14"/>
    <p:sldId id="286" r:id="rId15"/>
    <p:sldId id="285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7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г Вершинин" initials="ОВ" lastIdx="2" clrIdx="0">
    <p:extLst>
      <p:ext uri="{19B8F6BF-5375-455C-9EA6-DF929625EA0E}">
        <p15:presenceInfo xmlns:p15="http://schemas.microsoft.com/office/powerpoint/2012/main" userId="8151d8e629b1d9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00:07:40.970" idx="2">
    <p:pos x="10" y="10"/>
    <p:text>Из OPAC-Global - 56 полей из 199 (чуть больше 28%)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F3C70-C8CB-4EB0-9AD0-C9A0CD0EC6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2B4C4EB-893D-40ED-B79D-609C2C623FC8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/>
            <a:t>Регион</a:t>
          </a:r>
        </a:p>
      </dgm:t>
    </dgm:pt>
    <dgm:pt modelId="{BD692558-5547-4202-9E20-8877A2A9D2BB}" type="parTrans" cxnId="{413A90CD-3556-4A2D-9889-7345062D2DCA}">
      <dgm:prSet/>
      <dgm:spPr/>
      <dgm:t>
        <a:bodyPr/>
        <a:lstStyle/>
        <a:p>
          <a:endParaRPr lang="ru-RU"/>
        </a:p>
      </dgm:t>
    </dgm:pt>
    <dgm:pt modelId="{BC3E3A49-09D3-430E-B4A1-B9AF03AB06BB}" type="sibTrans" cxnId="{413A90CD-3556-4A2D-9889-7345062D2DCA}">
      <dgm:prSet/>
      <dgm:spPr/>
      <dgm:t>
        <a:bodyPr/>
        <a:lstStyle/>
        <a:p>
          <a:endParaRPr lang="ru-RU"/>
        </a:p>
      </dgm:t>
    </dgm:pt>
    <dgm:pt modelId="{6645295E-90DF-4519-9A67-06CB72A80F30}">
      <dgm:prSet phldrT="[Текст]"/>
      <dgm:spPr/>
      <dgm:t>
        <a:bodyPr/>
        <a:lstStyle/>
        <a:p>
          <a:r>
            <a:rPr lang="ru-RU" dirty="0"/>
            <a:t>Города</a:t>
          </a:r>
        </a:p>
      </dgm:t>
    </dgm:pt>
    <dgm:pt modelId="{5780B788-63EC-499F-9EB5-314AE9A6AAEB}" type="parTrans" cxnId="{F1743F9A-2B2B-4D6F-AE7B-161E7560AA86}">
      <dgm:prSet/>
      <dgm:spPr/>
      <dgm:t>
        <a:bodyPr/>
        <a:lstStyle/>
        <a:p>
          <a:endParaRPr lang="ru-RU"/>
        </a:p>
      </dgm:t>
    </dgm:pt>
    <dgm:pt modelId="{03AB8787-422E-44EE-86DE-83978CB88DC3}" type="sibTrans" cxnId="{F1743F9A-2B2B-4D6F-AE7B-161E7560AA86}">
      <dgm:prSet/>
      <dgm:spPr/>
      <dgm:t>
        <a:bodyPr/>
        <a:lstStyle/>
        <a:p>
          <a:endParaRPr lang="ru-RU"/>
        </a:p>
      </dgm:t>
    </dgm:pt>
    <dgm:pt modelId="{05E0D012-D0E3-40AC-A3AE-7A1323DE854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/>
            <a:t>Региональные библиотеки</a:t>
          </a:r>
        </a:p>
      </dgm:t>
    </dgm:pt>
    <dgm:pt modelId="{42FD2F0A-04B2-4602-9B00-DA7485EBBA5B}" type="parTrans" cxnId="{D621DC90-00AD-4576-88E1-717F293200E0}">
      <dgm:prSet/>
      <dgm:spPr/>
      <dgm:t>
        <a:bodyPr/>
        <a:lstStyle/>
        <a:p>
          <a:endParaRPr lang="ru-RU"/>
        </a:p>
      </dgm:t>
    </dgm:pt>
    <dgm:pt modelId="{E6E6CA9D-C2B4-4206-BEB2-0066580D7575}" type="sibTrans" cxnId="{D621DC90-00AD-4576-88E1-717F293200E0}">
      <dgm:prSet/>
      <dgm:spPr/>
      <dgm:t>
        <a:bodyPr/>
        <a:lstStyle/>
        <a:p>
          <a:endParaRPr lang="ru-RU"/>
        </a:p>
      </dgm:t>
    </dgm:pt>
    <dgm:pt modelId="{7AD2E84A-D173-417C-9382-5B96A885FFCE}">
      <dgm:prSet phldrT="[Текст]"/>
      <dgm:spPr/>
      <dgm:t>
        <a:bodyPr/>
        <a:lstStyle/>
        <a:p>
          <a:r>
            <a:rPr lang="ru-RU" dirty="0"/>
            <a:t>Районы</a:t>
          </a:r>
        </a:p>
      </dgm:t>
    </dgm:pt>
    <dgm:pt modelId="{A24B5D3D-6981-4865-B986-D73A45F715A1}" type="parTrans" cxnId="{25A5759C-1385-4D2C-9A75-00CE75342E08}">
      <dgm:prSet/>
      <dgm:spPr/>
      <dgm:t>
        <a:bodyPr/>
        <a:lstStyle/>
        <a:p>
          <a:endParaRPr lang="ru-RU"/>
        </a:p>
      </dgm:t>
    </dgm:pt>
    <dgm:pt modelId="{4318CACC-3444-4B41-BE9F-7620C29D6460}" type="sibTrans" cxnId="{25A5759C-1385-4D2C-9A75-00CE75342E08}">
      <dgm:prSet/>
      <dgm:spPr/>
      <dgm:t>
        <a:bodyPr/>
        <a:lstStyle/>
        <a:p>
          <a:endParaRPr lang="ru-RU"/>
        </a:p>
      </dgm:t>
    </dgm:pt>
    <dgm:pt modelId="{B081016B-5E4D-4C47-854D-33E983C83126}">
      <dgm:prSet phldrT="[Текст]"/>
      <dgm:spPr/>
      <dgm:t>
        <a:bodyPr/>
        <a:lstStyle/>
        <a:p>
          <a:r>
            <a:rPr lang="ru-RU" dirty="0"/>
            <a:t>Поселения</a:t>
          </a:r>
        </a:p>
      </dgm:t>
    </dgm:pt>
    <dgm:pt modelId="{A7CFAA7C-BCC0-4D5F-85B0-9274C14316A5}" type="parTrans" cxnId="{7F66390E-4ACF-4F48-AEDA-2E120515B55A}">
      <dgm:prSet/>
      <dgm:spPr/>
      <dgm:t>
        <a:bodyPr/>
        <a:lstStyle/>
        <a:p>
          <a:endParaRPr lang="ru-RU"/>
        </a:p>
      </dgm:t>
    </dgm:pt>
    <dgm:pt modelId="{8A8BAAE3-D786-486A-9638-21B5C93A1265}" type="sibTrans" cxnId="{7F66390E-4ACF-4F48-AEDA-2E120515B55A}">
      <dgm:prSet/>
      <dgm:spPr/>
      <dgm:t>
        <a:bodyPr/>
        <a:lstStyle/>
        <a:p>
          <a:endParaRPr lang="ru-RU"/>
        </a:p>
      </dgm:t>
    </dgm:pt>
    <dgm:pt modelId="{C69513B7-6C42-46C3-BAA2-68D1EEBFAF60}">
      <dgm:prSet phldrT="[Текст]"/>
      <dgm:spPr/>
      <dgm:t>
        <a:bodyPr/>
        <a:lstStyle/>
        <a:p>
          <a:r>
            <a:rPr lang="ru-RU" dirty="0"/>
            <a:t>Населённые пункты</a:t>
          </a:r>
        </a:p>
      </dgm:t>
    </dgm:pt>
    <dgm:pt modelId="{FA6A960D-A118-4685-86E3-6767303B28FA}" type="parTrans" cxnId="{BC2D9383-4B17-459B-B290-1C24DD870C36}">
      <dgm:prSet/>
      <dgm:spPr/>
      <dgm:t>
        <a:bodyPr/>
        <a:lstStyle/>
        <a:p>
          <a:endParaRPr lang="ru-RU"/>
        </a:p>
      </dgm:t>
    </dgm:pt>
    <dgm:pt modelId="{5984BE1B-747F-4FC3-B901-E4ADE788DE21}" type="sibTrans" cxnId="{BC2D9383-4B17-459B-B290-1C24DD870C36}">
      <dgm:prSet/>
      <dgm:spPr/>
      <dgm:t>
        <a:bodyPr/>
        <a:lstStyle/>
        <a:p>
          <a:endParaRPr lang="ru-RU"/>
        </a:p>
      </dgm:t>
    </dgm:pt>
    <dgm:pt modelId="{A4B1C84F-237F-4CB3-BA75-1F4AD74DFA3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/>
            <a:t>Библиотеки</a:t>
          </a:r>
        </a:p>
      </dgm:t>
    </dgm:pt>
    <dgm:pt modelId="{64FD089E-A364-42C3-9AEB-C18D2E373F14}" type="parTrans" cxnId="{F91B06F4-5206-4DAB-8252-DC9BA819C0E2}">
      <dgm:prSet/>
      <dgm:spPr/>
      <dgm:t>
        <a:bodyPr/>
        <a:lstStyle/>
        <a:p>
          <a:endParaRPr lang="ru-RU"/>
        </a:p>
      </dgm:t>
    </dgm:pt>
    <dgm:pt modelId="{FB16FE93-9423-49B1-81E7-74CC92E2D76A}" type="sibTrans" cxnId="{F91B06F4-5206-4DAB-8252-DC9BA819C0E2}">
      <dgm:prSet/>
      <dgm:spPr/>
      <dgm:t>
        <a:bodyPr/>
        <a:lstStyle/>
        <a:p>
          <a:endParaRPr lang="ru-RU"/>
        </a:p>
      </dgm:t>
    </dgm:pt>
    <dgm:pt modelId="{541E9A75-4644-43EE-A0AD-5387D97C52C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Формы 6-НК</a:t>
          </a:r>
        </a:p>
      </dgm:t>
    </dgm:pt>
    <dgm:pt modelId="{1C9EA171-7996-42F7-B33A-27A9347D8874}" type="parTrans" cxnId="{B7B4579D-FDD1-40AD-B7CD-7323222AC7E6}">
      <dgm:prSet/>
      <dgm:spPr/>
      <dgm:t>
        <a:bodyPr/>
        <a:lstStyle/>
        <a:p>
          <a:endParaRPr lang="ru-RU"/>
        </a:p>
      </dgm:t>
    </dgm:pt>
    <dgm:pt modelId="{7AFF9D64-BDDF-493F-8E93-8775285E3C19}" type="sibTrans" cxnId="{B7B4579D-FDD1-40AD-B7CD-7323222AC7E6}">
      <dgm:prSet/>
      <dgm:spPr/>
      <dgm:t>
        <a:bodyPr/>
        <a:lstStyle/>
        <a:p>
          <a:endParaRPr lang="ru-RU"/>
        </a:p>
      </dgm:t>
    </dgm:pt>
    <dgm:pt modelId="{A553969A-E6B1-4541-ADEA-92F7EEF37EE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Формы 6-НК</a:t>
          </a:r>
        </a:p>
      </dgm:t>
    </dgm:pt>
    <dgm:pt modelId="{723452B2-CAEB-4C29-8638-558A80DB0809}" type="parTrans" cxnId="{F3BD1D07-0FBF-429A-AA4E-DE905634950B}">
      <dgm:prSet/>
      <dgm:spPr/>
      <dgm:t>
        <a:bodyPr/>
        <a:lstStyle/>
        <a:p>
          <a:endParaRPr lang="ru-RU"/>
        </a:p>
      </dgm:t>
    </dgm:pt>
    <dgm:pt modelId="{C795190F-804B-4F9E-9311-B187E97A88EF}" type="sibTrans" cxnId="{F3BD1D07-0FBF-429A-AA4E-DE905634950B}">
      <dgm:prSet/>
      <dgm:spPr/>
      <dgm:t>
        <a:bodyPr/>
        <a:lstStyle/>
        <a:p>
          <a:endParaRPr lang="ru-RU"/>
        </a:p>
      </dgm:t>
    </dgm:pt>
    <dgm:pt modelId="{0858A5B3-9A02-4F51-9103-0CFE73D9232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/>
            <a:t>Библиотеки</a:t>
          </a:r>
        </a:p>
      </dgm:t>
    </dgm:pt>
    <dgm:pt modelId="{67AE1713-0171-4896-B8E3-BDF2BA79B473}" type="parTrans" cxnId="{E7EE57E8-140F-4668-A0FF-8F6696051281}">
      <dgm:prSet/>
      <dgm:spPr/>
      <dgm:t>
        <a:bodyPr/>
        <a:lstStyle/>
        <a:p>
          <a:endParaRPr lang="ru-RU"/>
        </a:p>
      </dgm:t>
    </dgm:pt>
    <dgm:pt modelId="{7A49C335-1058-4132-B731-EBC2EF641BBC}" type="sibTrans" cxnId="{E7EE57E8-140F-4668-A0FF-8F6696051281}">
      <dgm:prSet/>
      <dgm:spPr/>
      <dgm:t>
        <a:bodyPr/>
        <a:lstStyle/>
        <a:p>
          <a:endParaRPr lang="ru-RU"/>
        </a:p>
      </dgm:t>
    </dgm:pt>
    <dgm:pt modelId="{5707B260-A29B-4813-9555-78597D55E72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Формы 6-НК</a:t>
          </a:r>
        </a:p>
      </dgm:t>
    </dgm:pt>
    <dgm:pt modelId="{D5D84F2F-107A-4041-95EC-F6A95496DCD1}" type="parTrans" cxnId="{BF23E5B3-D60B-4435-8763-72A46C77605E}">
      <dgm:prSet/>
      <dgm:spPr/>
      <dgm:t>
        <a:bodyPr/>
        <a:lstStyle/>
        <a:p>
          <a:endParaRPr lang="ru-RU"/>
        </a:p>
      </dgm:t>
    </dgm:pt>
    <dgm:pt modelId="{D864E90E-5FBC-42FB-8436-780684172152}" type="sibTrans" cxnId="{BF23E5B3-D60B-4435-8763-72A46C77605E}">
      <dgm:prSet/>
      <dgm:spPr/>
      <dgm:t>
        <a:bodyPr/>
        <a:lstStyle/>
        <a:p>
          <a:endParaRPr lang="ru-RU"/>
        </a:p>
      </dgm:t>
    </dgm:pt>
    <dgm:pt modelId="{653B20A6-9421-4F72-AB0C-D4F58CCFE737}" type="pres">
      <dgm:prSet presAssocID="{26BF3C70-C8CB-4EB0-9AD0-C9A0CD0EC6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32DF9B-3AA8-49F1-8E5E-BF93019BB80E}" type="pres">
      <dgm:prSet presAssocID="{C2B4C4EB-893D-40ED-B79D-609C2C623FC8}" presName="hierRoot1" presStyleCnt="0">
        <dgm:presLayoutVars>
          <dgm:hierBranch val="init"/>
        </dgm:presLayoutVars>
      </dgm:prSet>
      <dgm:spPr/>
    </dgm:pt>
    <dgm:pt modelId="{B36D53A6-BA2E-4DE7-AAD0-F154DD581ED8}" type="pres">
      <dgm:prSet presAssocID="{C2B4C4EB-893D-40ED-B79D-609C2C623FC8}" presName="rootComposite1" presStyleCnt="0"/>
      <dgm:spPr/>
    </dgm:pt>
    <dgm:pt modelId="{9640A5B3-4361-4EDF-94D9-93F298A9BB8A}" type="pres">
      <dgm:prSet presAssocID="{C2B4C4EB-893D-40ED-B79D-609C2C623FC8}" presName="rootText1" presStyleLbl="node0" presStyleIdx="0" presStyleCnt="1">
        <dgm:presLayoutVars>
          <dgm:chPref val="3"/>
        </dgm:presLayoutVars>
      </dgm:prSet>
      <dgm:spPr/>
    </dgm:pt>
    <dgm:pt modelId="{BC0D260F-0CF5-41D5-BE29-5F5D460C1C97}" type="pres">
      <dgm:prSet presAssocID="{C2B4C4EB-893D-40ED-B79D-609C2C623FC8}" presName="rootConnector1" presStyleLbl="node1" presStyleIdx="0" presStyleCnt="0"/>
      <dgm:spPr/>
    </dgm:pt>
    <dgm:pt modelId="{6B6F5D40-7123-42E2-93DE-88B5FA129CA5}" type="pres">
      <dgm:prSet presAssocID="{C2B4C4EB-893D-40ED-B79D-609C2C623FC8}" presName="hierChild2" presStyleCnt="0"/>
      <dgm:spPr/>
    </dgm:pt>
    <dgm:pt modelId="{F9C3B021-DEAD-45A7-98AF-FDDDB63A809B}" type="pres">
      <dgm:prSet presAssocID="{5780B788-63EC-499F-9EB5-314AE9A6AAEB}" presName="Name37" presStyleLbl="parChTrans1D2" presStyleIdx="0" presStyleCnt="3"/>
      <dgm:spPr/>
    </dgm:pt>
    <dgm:pt modelId="{AD932BF2-8DC1-45CE-B178-7FADC6756021}" type="pres">
      <dgm:prSet presAssocID="{6645295E-90DF-4519-9A67-06CB72A80F30}" presName="hierRoot2" presStyleCnt="0">
        <dgm:presLayoutVars>
          <dgm:hierBranch val="init"/>
        </dgm:presLayoutVars>
      </dgm:prSet>
      <dgm:spPr/>
    </dgm:pt>
    <dgm:pt modelId="{6983BB92-A6C0-4618-9F44-58B376596BF8}" type="pres">
      <dgm:prSet presAssocID="{6645295E-90DF-4519-9A67-06CB72A80F30}" presName="rootComposite" presStyleCnt="0"/>
      <dgm:spPr/>
    </dgm:pt>
    <dgm:pt modelId="{DAC6AB1D-3C23-4A3F-9691-F87D6B7A2E5B}" type="pres">
      <dgm:prSet presAssocID="{6645295E-90DF-4519-9A67-06CB72A80F30}" presName="rootText" presStyleLbl="node2" presStyleIdx="0" presStyleCnt="3">
        <dgm:presLayoutVars>
          <dgm:chPref val="3"/>
        </dgm:presLayoutVars>
      </dgm:prSet>
      <dgm:spPr/>
    </dgm:pt>
    <dgm:pt modelId="{A9BC4D58-A902-4E8B-B30F-50E80AFC3656}" type="pres">
      <dgm:prSet presAssocID="{6645295E-90DF-4519-9A67-06CB72A80F30}" presName="rootConnector" presStyleLbl="node2" presStyleIdx="0" presStyleCnt="3"/>
      <dgm:spPr/>
    </dgm:pt>
    <dgm:pt modelId="{1B506D2E-F44C-4C68-82E8-7822453D794B}" type="pres">
      <dgm:prSet presAssocID="{6645295E-90DF-4519-9A67-06CB72A80F30}" presName="hierChild4" presStyleCnt="0"/>
      <dgm:spPr/>
    </dgm:pt>
    <dgm:pt modelId="{965C14B1-A299-4F4C-8BDE-D64F9DEC7DF8}" type="pres">
      <dgm:prSet presAssocID="{67AE1713-0171-4896-B8E3-BDF2BA79B473}" presName="Name37" presStyleLbl="parChTrans1D3" presStyleIdx="0" presStyleCnt="3"/>
      <dgm:spPr/>
    </dgm:pt>
    <dgm:pt modelId="{8A51A5E5-8AE1-40A3-9BEB-9BD0A91F64F4}" type="pres">
      <dgm:prSet presAssocID="{0858A5B3-9A02-4F51-9103-0CFE73D92323}" presName="hierRoot2" presStyleCnt="0">
        <dgm:presLayoutVars>
          <dgm:hierBranch val="init"/>
        </dgm:presLayoutVars>
      </dgm:prSet>
      <dgm:spPr/>
    </dgm:pt>
    <dgm:pt modelId="{FA81A9E6-1A0D-463E-8BAE-BA5936798B5A}" type="pres">
      <dgm:prSet presAssocID="{0858A5B3-9A02-4F51-9103-0CFE73D92323}" presName="rootComposite" presStyleCnt="0"/>
      <dgm:spPr/>
    </dgm:pt>
    <dgm:pt modelId="{7799C96F-F276-45C2-9894-3F6C40CF41BF}" type="pres">
      <dgm:prSet presAssocID="{0858A5B3-9A02-4F51-9103-0CFE73D92323}" presName="rootText" presStyleLbl="node3" presStyleIdx="0" presStyleCnt="3">
        <dgm:presLayoutVars>
          <dgm:chPref val="3"/>
        </dgm:presLayoutVars>
      </dgm:prSet>
      <dgm:spPr/>
    </dgm:pt>
    <dgm:pt modelId="{853EC32D-FA8A-443C-99BB-44C69BD7A186}" type="pres">
      <dgm:prSet presAssocID="{0858A5B3-9A02-4F51-9103-0CFE73D92323}" presName="rootConnector" presStyleLbl="node3" presStyleIdx="0" presStyleCnt="3"/>
      <dgm:spPr/>
    </dgm:pt>
    <dgm:pt modelId="{C38CB9C5-BBAC-4194-B868-F2BED93E051A}" type="pres">
      <dgm:prSet presAssocID="{0858A5B3-9A02-4F51-9103-0CFE73D92323}" presName="hierChild4" presStyleCnt="0"/>
      <dgm:spPr/>
    </dgm:pt>
    <dgm:pt modelId="{A4CE2E06-6833-455E-8AA4-B159FF34E6F4}" type="pres">
      <dgm:prSet presAssocID="{D5D84F2F-107A-4041-95EC-F6A95496DCD1}" presName="Name37" presStyleLbl="parChTrans1D4" presStyleIdx="0" presStyleCnt="4"/>
      <dgm:spPr/>
    </dgm:pt>
    <dgm:pt modelId="{6E4A1FB3-5225-453F-8F03-EADB67A1FD58}" type="pres">
      <dgm:prSet presAssocID="{5707B260-A29B-4813-9555-78597D55E729}" presName="hierRoot2" presStyleCnt="0">
        <dgm:presLayoutVars>
          <dgm:hierBranch val="init"/>
        </dgm:presLayoutVars>
      </dgm:prSet>
      <dgm:spPr/>
    </dgm:pt>
    <dgm:pt modelId="{6D921634-519A-4EF7-A799-87010DB836BE}" type="pres">
      <dgm:prSet presAssocID="{5707B260-A29B-4813-9555-78597D55E729}" presName="rootComposite" presStyleCnt="0"/>
      <dgm:spPr/>
    </dgm:pt>
    <dgm:pt modelId="{C7B8A7C0-6073-40DC-8E38-9B7E8DD7E219}" type="pres">
      <dgm:prSet presAssocID="{5707B260-A29B-4813-9555-78597D55E729}" presName="rootText" presStyleLbl="node4" presStyleIdx="0" presStyleCnt="4">
        <dgm:presLayoutVars>
          <dgm:chPref val="3"/>
        </dgm:presLayoutVars>
      </dgm:prSet>
      <dgm:spPr/>
    </dgm:pt>
    <dgm:pt modelId="{8458055C-B6BF-4FE2-A1CF-C364F70DE8F7}" type="pres">
      <dgm:prSet presAssocID="{5707B260-A29B-4813-9555-78597D55E729}" presName="rootConnector" presStyleLbl="node4" presStyleIdx="0" presStyleCnt="4"/>
      <dgm:spPr/>
    </dgm:pt>
    <dgm:pt modelId="{3957935C-E8B1-4DE4-9C20-F86253F7FCA2}" type="pres">
      <dgm:prSet presAssocID="{5707B260-A29B-4813-9555-78597D55E729}" presName="hierChild4" presStyleCnt="0"/>
      <dgm:spPr/>
    </dgm:pt>
    <dgm:pt modelId="{8430C02B-D9BA-4D01-8204-88E57020C421}" type="pres">
      <dgm:prSet presAssocID="{5707B260-A29B-4813-9555-78597D55E729}" presName="hierChild5" presStyleCnt="0"/>
      <dgm:spPr/>
    </dgm:pt>
    <dgm:pt modelId="{672C1919-8DCD-4FEB-AC35-3E39F20AA3B1}" type="pres">
      <dgm:prSet presAssocID="{0858A5B3-9A02-4F51-9103-0CFE73D92323}" presName="hierChild5" presStyleCnt="0"/>
      <dgm:spPr/>
    </dgm:pt>
    <dgm:pt modelId="{2FF244D0-A981-46CC-9DE8-1C18EB2512DE}" type="pres">
      <dgm:prSet presAssocID="{6645295E-90DF-4519-9A67-06CB72A80F30}" presName="hierChild5" presStyleCnt="0"/>
      <dgm:spPr/>
    </dgm:pt>
    <dgm:pt modelId="{93BD1EAB-172C-47DB-A3DF-9D783D0A8CDE}" type="pres">
      <dgm:prSet presAssocID="{A24B5D3D-6981-4865-B986-D73A45F715A1}" presName="Name37" presStyleLbl="parChTrans1D2" presStyleIdx="1" presStyleCnt="3"/>
      <dgm:spPr/>
    </dgm:pt>
    <dgm:pt modelId="{3AA012F0-740E-4490-B7E9-874B37CD13EF}" type="pres">
      <dgm:prSet presAssocID="{7AD2E84A-D173-417C-9382-5B96A885FFCE}" presName="hierRoot2" presStyleCnt="0">
        <dgm:presLayoutVars>
          <dgm:hierBranch val="init"/>
        </dgm:presLayoutVars>
      </dgm:prSet>
      <dgm:spPr/>
    </dgm:pt>
    <dgm:pt modelId="{54989400-2209-41EF-B5ED-8EE77FCA55D5}" type="pres">
      <dgm:prSet presAssocID="{7AD2E84A-D173-417C-9382-5B96A885FFCE}" presName="rootComposite" presStyleCnt="0"/>
      <dgm:spPr/>
    </dgm:pt>
    <dgm:pt modelId="{61BD56B3-B9CE-46A5-92B3-661F98A58DB7}" type="pres">
      <dgm:prSet presAssocID="{7AD2E84A-D173-417C-9382-5B96A885FFCE}" presName="rootText" presStyleLbl="node2" presStyleIdx="1" presStyleCnt="3">
        <dgm:presLayoutVars>
          <dgm:chPref val="3"/>
        </dgm:presLayoutVars>
      </dgm:prSet>
      <dgm:spPr/>
    </dgm:pt>
    <dgm:pt modelId="{EDF54F72-3540-4CB2-8CB7-95613DBCB739}" type="pres">
      <dgm:prSet presAssocID="{7AD2E84A-D173-417C-9382-5B96A885FFCE}" presName="rootConnector" presStyleLbl="node2" presStyleIdx="1" presStyleCnt="3"/>
      <dgm:spPr/>
    </dgm:pt>
    <dgm:pt modelId="{1763BFCD-516C-44DE-A1B6-F6CDF82A9C3D}" type="pres">
      <dgm:prSet presAssocID="{7AD2E84A-D173-417C-9382-5B96A885FFCE}" presName="hierChild4" presStyleCnt="0"/>
      <dgm:spPr/>
    </dgm:pt>
    <dgm:pt modelId="{5F97B092-4B5F-456E-B237-43B7D67DCCCB}" type="pres">
      <dgm:prSet presAssocID="{A7CFAA7C-BCC0-4D5F-85B0-9274C14316A5}" presName="Name37" presStyleLbl="parChTrans1D3" presStyleIdx="1" presStyleCnt="3"/>
      <dgm:spPr/>
    </dgm:pt>
    <dgm:pt modelId="{5E4CDF24-CABE-4A17-A1E4-EB4611A58FFF}" type="pres">
      <dgm:prSet presAssocID="{B081016B-5E4D-4C47-854D-33E983C83126}" presName="hierRoot2" presStyleCnt="0">
        <dgm:presLayoutVars>
          <dgm:hierBranch val="init"/>
        </dgm:presLayoutVars>
      </dgm:prSet>
      <dgm:spPr/>
    </dgm:pt>
    <dgm:pt modelId="{7FF7290F-47B2-403F-B145-2E3D4C9934D6}" type="pres">
      <dgm:prSet presAssocID="{B081016B-5E4D-4C47-854D-33E983C83126}" presName="rootComposite" presStyleCnt="0"/>
      <dgm:spPr/>
    </dgm:pt>
    <dgm:pt modelId="{3689B55A-7942-46B4-A7D7-D4E57ED50CB8}" type="pres">
      <dgm:prSet presAssocID="{B081016B-5E4D-4C47-854D-33E983C83126}" presName="rootText" presStyleLbl="node3" presStyleIdx="1" presStyleCnt="3">
        <dgm:presLayoutVars>
          <dgm:chPref val="3"/>
        </dgm:presLayoutVars>
      </dgm:prSet>
      <dgm:spPr/>
    </dgm:pt>
    <dgm:pt modelId="{BE338ED7-DEE8-4620-BE22-59DD2A775522}" type="pres">
      <dgm:prSet presAssocID="{B081016B-5E4D-4C47-854D-33E983C83126}" presName="rootConnector" presStyleLbl="node3" presStyleIdx="1" presStyleCnt="3"/>
      <dgm:spPr/>
    </dgm:pt>
    <dgm:pt modelId="{1548B1D3-169D-48E6-A065-A596F301FFC8}" type="pres">
      <dgm:prSet presAssocID="{B081016B-5E4D-4C47-854D-33E983C83126}" presName="hierChild4" presStyleCnt="0"/>
      <dgm:spPr/>
    </dgm:pt>
    <dgm:pt modelId="{A5C0DA77-63BC-4738-BAA8-8DC83B8F133B}" type="pres">
      <dgm:prSet presAssocID="{FA6A960D-A118-4685-86E3-6767303B28FA}" presName="Name37" presStyleLbl="parChTrans1D4" presStyleIdx="1" presStyleCnt="4"/>
      <dgm:spPr/>
    </dgm:pt>
    <dgm:pt modelId="{A4FD66A9-B36A-4405-AF0C-EB9AF93D288C}" type="pres">
      <dgm:prSet presAssocID="{C69513B7-6C42-46C3-BAA2-68D1EEBFAF60}" presName="hierRoot2" presStyleCnt="0">
        <dgm:presLayoutVars>
          <dgm:hierBranch val="init"/>
        </dgm:presLayoutVars>
      </dgm:prSet>
      <dgm:spPr/>
    </dgm:pt>
    <dgm:pt modelId="{D9B25698-D790-454F-8A0D-842B7097D76F}" type="pres">
      <dgm:prSet presAssocID="{C69513B7-6C42-46C3-BAA2-68D1EEBFAF60}" presName="rootComposite" presStyleCnt="0"/>
      <dgm:spPr/>
    </dgm:pt>
    <dgm:pt modelId="{51753BCE-DD1F-4A59-A23B-B3E870504E7D}" type="pres">
      <dgm:prSet presAssocID="{C69513B7-6C42-46C3-BAA2-68D1EEBFAF60}" presName="rootText" presStyleLbl="node4" presStyleIdx="1" presStyleCnt="4">
        <dgm:presLayoutVars>
          <dgm:chPref val="3"/>
        </dgm:presLayoutVars>
      </dgm:prSet>
      <dgm:spPr/>
    </dgm:pt>
    <dgm:pt modelId="{A7E3062E-CEE5-4D86-956C-1B0E9B003262}" type="pres">
      <dgm:prSet presAssocID="{C69513B7-6C42-46C3-BAA2-68D1EEBFAF60}" presName="rootConnector" presStyleLbl="node4" presStyleIdx="1" presStyleCnt="4"/>
      <dgm:spPr/>
    </dgm:pt>
    <dgm:pt modelId="{BFF8B70E-0679-455B-9944-5DF49A1694B3}" type="pres">
      <dgm:prSet presAssocID="{C69513B7-6C42-46C3-BAA2-68D1EEBFAF60}" presName="hierChild4" presStyleCnt="0"/>
      <dgm:spPr/>
    </dgm:pt>
    <dgm:pt modelId="{714446D7-20FC-4959-A9A2-783364914761}" type="pres">
      <dgm:prSet presAssocID="{64FD089E-A364-42C3-9AEB-C18D2E373F14}" presName="Name37" presStyleLbl="parChTrans1D4" presStyleIdx="2" presStyleCnt="4"/>
      <dgm:spPr/>
    </dgm:pt>
    <dgm:pt modelId="{89BC9FFA-7DB9-4A61-A484-83BEC3ACDA1A}" type="pres">
      <dgm:prSet presAssocID="{A4B1C84F-237F-4CB3-BA75-1F4AD74DFA3E}" presName="hierRoot2" presStyleCnt="0">
        <dgm:presLayoutVars>
          <dgm:hierBranch val="init"/>
        </dgm:presLayoutVars>
      </dgm:prSet>
      <dgm:spPr/>
    </dgm:pt>
    <dgm:pt modelId="{DDDC1FFF-14C8-40B7-B194-0371A664AEDC}" type="pres">
      <dgm:prSet presAssocID="{A4B1C84F-237F-4CB3-BA75-1F4AD74DFA3E}" presName="rootComposite" presStyleCnt="0"/>
      <dgm:spPr/>
    </dgm:pt>
    <dgm:pt modelId="{0CF2444C-C4B0-408D-97EB-DEFD90ABF36A}" type="pres">
      <dgm:prSet presAssocID="{A4B1C84F-237F-4CB3-BA75-1F4AD74DFA3E}" presName="rootText" presStyleLbl="node4" presStyleIdx="2" presStyleCnt="4">
        <dgm:presLayoutVars>
          <dgm:chPref val="3"/>
        </dgm:presLayoutVars>
      </dgm:prSet>
      <dgm:spPr/>
    </dgm:pt>
    <dgm:pt modelId="{C74A379C-A080-40C4-BE19-7393B26AB2DE}" type="pres">
      <dgm:prSet presAssocID="{A4B1C84F-237F-4CB3-BA75-1F4AD74DFA3E}" presName="rootConnector" presStyleLbl="node4" presStyleIdx="2" presStyleCnt="4"/>
      <dgm:spPr/>
    </dgm:pt>
    <dgm:pt modelId="{25B94F91-05E5-4309-871D-5B21C719B3DA}" type="pres">
      <dgm:prSet presAssocID="{A4B1C84F-237F-4CB3-BA75-1F4AD74DFA3E}" presName="hierChild4" presStyleCnt="0"/>
      <dgm:spPr/>
    </dgm:pt>
    <dgm:pt modelId="{0AF9CE6A-AB64-4733-87AB-18F97E2E333A}" type="pres">
      <dgm:prSet presAssocID="{1C9EA171-7996-42F7-B33A-27A9347D8874}" presName="Name37" presStyleLbl="parChTrans1D4" presStyleIdx="3" presStyleCnt="4"/>
      <dgm:spPr/>
    </dgm:pt>
    <dgm:pt modelId="{73FF7448-017A-490D-B623-4F8268811FE4}" type="pres">
      <dgm:prSet presAssocID="{541E9A75-4644-43EE-A0AD-5387D97C52C6}" presName="hierRoot2" presStyleCnt="0">
        <dgm:presLayoutVars>
          <dgm:hierBranch val="init"/>
        </dgm:presLayoutVars>
      </dgm:prSet>
      <dgm:spPr/>
    </dgm:pt>
    <dgm:pt modelId="{C0D05C1B-56C2-468C-BA11-E59B4D0A5829}" type="pres">
      <dgm:prSet presAssocID="{541E9A75-4644-43EE-A0AD-5387D97C52C6}" presName="rootComposite" presStyleCnt="0"/>
      <dgm:spPr/>
    </dgm:pt>
    <dgm:pt modelId="{04016ACA-076A-4075-8263-31A1F2899C64}" type="pres">
      <dgm:prSet presAssocID="{541E9A75-4644-43EE-A0AD-5387D97C52C6}" presName="rootText" presStyleLbl="node4" presStyleIdx="3" presStyleCnt="4">
        <dgm:presLayoutVars>
          <dgm:chPref val="3"/>
        </dgm:presLayoutVars>
      </dgm:prSet>
      <dgm:spPr/>
    </dgm:pt>
    <dgm:pt modelId="{AD7F43FB-9639-4FAA-983A-D33653713C61}" type="pres">
      <dgm:prSet presAssocID="{541E9A75-4644-43EE-A0AD-5387D97C52C6}" presName="rootConnector" presStyleLbl="node4" presStyleIdx="3" presStyleCnt="4"/>
      <dgm:spPr/>
    </dgm:pt>
    <dgm:pt modelId="{FA95D110-F84F-4A9B-8F99-09F07AE624DF}" type="pres">
      <dgm:prSet presAssocID="{541E9A75-4644-43EE-A0AD-5387D97C52C6}" presName="hierChild4" presStyleCnt="0"/>
      <dgm:spPr/>
    </dgm:pt>
    <dgm:pt modelId="{3487A082-0D0E-4E90-BB9E-41B521604196}" type="pres">
      <dgm:prSet presAssocID="{541E9A75-4644-43EE-A0AD-5387D97C52C6}" presName="hierChild5" presStyleCnt="0"/>
      <dgm:spPr/>
    </dgm:pt>
    <dgm:pt modelId="{004613B0-F1D7-4A89-94AA-E28B629862F5}" type="pres">
      <dgm:prSet presAssocID="{A4B1C84F-237F-4CB3-BA75-1F4AD74DFA3E}" presName="hierChild5" presStyleCnt="0"/>
      <dgm:spPr/>
    </dgm:pt>
    <dgm:pt modelId="{94821370-2CCA-4255-9C37-643DCEA2B82A}" type="pres">
      <dgm:prSet presAssocID="{C69513B7-6C42-46C3-BAA2-68D1EEBFAF60}" presName="hierChild5" presStyleCnt="0"/>
      <dgm:spPr/>
    </dgm:pt>
    <dgm:pt modelId="{066EDBBA-203D-489E-AA5D-37257500D1F8}" type="pres">
      <dgm:prSet presAssocID="{B081016B-5E4D-4C47-854D-33E983C83126}" presName="hierChild5" presStyleCnt="0"/>
      <dgm:spPr/>
    </dgm:pt>
    <dgm:pt modelId="{7F8EF43F-D7B8-4FE8-93C7-8B44ED730611}" type="pres">
      <dgm:prSet presAssocID="{7AD2E84A-D173-417C-9382-5B96A885FFCE}" presName="hierChild5" presStyleCnt="0"/>
      <dgm:spPr/>
    </dgm:pt>
    <dgm:pt modelId="{0CB9DF9C-744A-4386-BBAA-C833AE3C7F2C}" type="pres">
      <dgm:prSet presAssocID="{42FD2F0A-04B2-4602-9B00-DA7485EBBA5B}" presName="Name37" presStyleLbl="parChTrans1D2" presStyleIdx="2" presStyleCnt="3"/>
      <dgm:spPr/>
    </dgm:pt>
    <dgm:pt modelId="{EABFB592-0714-4941-B7ED-D7202032303F}" type="pres">
      <dgm:prSet presAssocID="{05E0D012-D0E3-40AC-A3AE-7A1323DE8544}" presName="hierRoot2" presStyleCnt="0">
        <dgm:presLayoutVars>
          <dgm:hierBranch val="init"/>
        </dgm:presLayoutVars>
      </dgm:prSet>
      <dgm:spPr/>
    </dgm:pt>
    <dgm:pt modelId="{77E94947-CF3F-4A29-B7F3-D86D9947160B}" type="pres">
      <dgm:prSet presAssocID="{05E0D012-D0E3-40AC-A3AE-7A1323DE8544}" presName="rootComposite" presStyleCnt="0"/>
      <dgm:spPr/>
    </dgm:pt>
    <dgm:pt modelId="{92987001-5490-46D2-8532-CEBC390F8A09}" type="pres">
      <dgm:prSet presAssocID="{05E0D012-D0E3-40AC-A3AE-7A1323DE8544}" presName="rootText" presStyleLbl="node2" presStyleIdx="2" presStyleCnt="3">
        <dgm:presLayoutVars>
          <dgm:chPref val="3"/>
        </dgm:presLayoutVars>
      </dgm:prSet>
      <dgm:spPr/>
    </dgm:pt>
    <dgm:pt modelId="{D89151DD-5B05-429A-89ED-A714946BB4DD}" type="pres">
      <dgm:prSet presAssocID="{05E0D012-D0E3-40AC-A3AE-7A1323DE8544}" presName="rootConnector" presStyleLbl="node2" presStyleIdx="2" presStyleCnt="3"/>
      <dgm:spPr/>
    </dgm:pt>
    <dgm:pt modelId="{6D3C7F62-5D9D-4CAB-A838-13DC7A2AF948}" type="pres">
      <dgm:prSet presAssocID="{05E0D012-D0E3-40AC-A3AE-7A1323DE8544}" presName="hierChild4" presStyleCnt="0"/>
      <dgm:spPr/>
    </dgm:pt>
    <dgm:pt modelId="{C42A2ABA-AAB1-4BF8-AEFE-FBE95F6DB068}" type="pres">
      <dgm:prSet presAssocID="{723452B2-CAEB-4C29-8638-558A80DB0809}" presName="Name37" presStyleLbl="parChTrans1D3" presStyleIdx="2" presStyleCnt="3"/>
      <dgm:spPr/>
    </dgm:pt>
    <dgm:pt modelId="{EB2784D8-7337-4C19-99B7-BB4C20206630}" type="pres">
      <dgm:prSet presAssocID="{A553969A-E6B1-4541-ADEA-92F7EEF37EEE}" presName="hierRoot2" presStyleCnt="0">
        <dgm:presLayoutVars>
          <dgm:hierBranch val="init"/>
        </dgm:presLayoutVars>
      </dgm:prSet>
      <dgm:spPr/>
    </dgm:pt>
    <dgm:pt modelId="{11344611-D2C6-4FE8-A4DB-5AD4C76C8F6E}" type="pres">
      <dgm:prSet presAssocID="{A553969A-E6B1-4541-ADEA-92F7EEF37EEE}" presName="rootComposite" presStyleCnt="0"/>
      <dgm:spPr/>
    </dgm:pt>
    <dgm:pt modelId="{767E6748-331D-4033-A0F9-ED7AA2E33B10}" type="pres">
      <dgm:prSet presAssocID="{A553969A-E6B1-4541-ADEA-92F7EEF37EEE}" presName="rootText" presStyleLbl="node3" presStyleIdx="2" presStyleCnt="3">
        <dgm:presLayoutVars>
          <dgm:chPref val="3"/>
        </dgm:presLayoutVars>
      </dgm:prSet>
      <dgm:spPr/>
    </dgm:pt>
    <dgm:pt modelId="{7FFBA034-AE19-4257-B892-4C7A57C748A8}" type="pres">
      <dgm:prSet presAssocID="{A553969A-E6B1-4541-ADEA-92F7EEF37EEE}" presName="rootConnector" presStyleLbl="node3" presStyleIdx="2" presStyleCnt="3"/>
      <dgm:spPr/>
    </dgm:pt>
    <dgm:pt modelId="{F5456F47-61EA-4C6D-906D-1B7B81A90D72}" type="pres">
      <dgm:prSet presAssocID="{A553969A-E6B1-4541-ADEA-92F7EEF37EEE}" presName="hierChild4" presStyleCnt="0"/>
      <dgm:spPr/>
    </dgm:pt>
    <dgm:pt modelId="{3E8C686D-53FD-4115-8A49-DA5B42BD14FE}" type="pres">
      <dgm:prSet presAssocID="{A553969A-E6B1-4541-ADEA-92F7EEF37EEE}" presName="hierChild5" presStyleCnt="0"/>
      <dgm:spPr/>
    </dgm:pt>
    <dgm:pt modelId="{9488BAA7-2B8C-4684-8A4C-FAE03D4E54DA}" type="pres">
      <dgm:prSet presAssocID="{05E0D012-D0E3-40AC-A3AE-7A1323DE8544}" presName="hierChild5" presStyleCnt="0"/>
      <dgm:spPr/>
    </dgm:pt>
    <dgm:pt modelId="{2E36FF25-1490-48BA-ACBA-342B97138839}" type="pres">
      <dgm:prSet presAssocID="{C2B4C4EB-893D-40ED-B79D-609C2C623FC8}" presName="hierChild3" presStyleCnt="0"/>
      <dgm:spPr/>
    </dgm:pt>
  </dgm:ptLst>
  <dgm:cxnLst>
    <dgm:cxn modelId="{4FDEAE01-57F8-48DA-95A7-FE09601FFE0C}" type="presOf" srcId="{6645295E-90DF-4519-9A67-06CB72A80F30}" destId="{DAC6AB1D-3C23-4A3F-9691-F87D6B7A2E5B}" srcOrd="0" destOrd="0" presId="urn:microsoft.com/office/officeart/2005/8/layout/orgChart1"/>
    <dgm:cxn modelId="{153C8F05-65AB-4804-8FAA-ADA6EEA53C2C}" type="presOf" srcId="{67AE1713-0171-4896-B8E3-BDF2BA79B473}" destId="{965C14B1-A299-4F4C-8BDE-D64F9DEC7DF8}" srcOrd="0" destOrd="0" presId="urn:microsoft.com/office/officeart/2005/8/layout/orgChart1"/>
    <dgm:cxn modelId="{21591B07-A454-48BF-822C-002D43FE31D2}" type="presOf" srcId="{64FD089E-A364-42C3-9AEB-C18D2E373F14}" destId="{714446D7-20FC-4959-A9A2-783364914761}" srcOrd="0" destOrd="0" presId="urn:microsoft.com/office/officeart/2005/8/layout/orgChart1"/>
    <dgm:cxn modelId="{F3BD1D07-0FBF-429A-AA4E-DE905634950B}" srcId="{05E0D012-D0E3-40AC-A3AE-7A1323DE8544}" destId="{A553969A-E6B1-4541-ADEA-92F7EEF37EEE}" srcOrd="0" destOrd="0" parTransId="{723452B2-CAEB-4C29-8638-558A80DB0809}" sibTransId="{C795190F-804B-4F9E-9311-B187E97A88EF}"/>
    <dgm:cxn modelId="{6491360E-0F83-4783-AECD-06199D7BC592}" type="presOf" srcId="{C69513B7-6C42-46C3-BAA2-68D1EEBFAF60}" destId="{A7E3062E-CEE5-4D86-956C-1B0E9B003262}" srcOrd="1" destOrd="0" presId="urn:microsoft.com/office/officeart/2005/8/layout/orgChart1"/>
    <dgm:cxn modelId="{7F66390E-4ACF-4F48-AEDA-2E120515B55A}" srcId="{7AD2E84A-D173-417C-9382-5B96A885FFCE}" destId="{B081016B-5E4D-4C47-854D-33E983C83126}" srcOrd="0" destOrd="0" parTransId="{A7CFAA7C-BCC0-4D5F-85B0-9274C14316A5}" sibTransId="{8A8BAAE3-D786-486A-9638-21B5C93A1265}"/>
    <dgm:cxn modelId="{6B72FB11-E437-4754-8FA0-672043B1F6DA}" type="presOf" srcId="{A4B1C84F-237F-4CB3-BA75-1F4AD74DFA3E}" destId="{0CF2444C-C4B0-408D-97EB-DEFD90ABF36A}" srcOrd="0" destOrd="0" presId="urn:microsoft.com/office/officeart/2005/8/layout/orgChart1"/>
    <dgm:cxn modelId="{014FE417-9772-4046-8CA9-6E35DDC90A6D}" type="presOf" srcId="{541E9A75-4644-43EE-A0AD-5387D97C52C6}" destId="{AD7F43FB-9639-4FAA-983A-D33653713C61}" srcOrd="1" destOrd="0" presId="urn:microsoft.com/office/officeart/2005/8/layout/orgChart1"/>
    <dgm:cxn modelId="{56DB6618-557C-462D-8540-6677BAF857FA}" type="presOf" srcId="{A553969A-E6B1-4541-ADEA-92F7EEF37EEE}" destId="{767E6748-331D-4033-A0F9-ED7AA2E33B10}" srcOrd="0" destOrd="0" presId="urn:microsoft.com/office/officeart/2005/8/layout/orgChart1"/>
    <dgm:cxn modelId="{C162051D-8896-424C-AE61-CB70F47B859D}" type="presOf" srcId="{A24B5D3D-6981-4865-B986-D73A45F715A1}" destId="{93BD1EAB-172C-47DB-A3DF-9D783D0A8CDE}" srcOrd="0" destOrd="0" presId="urn:microsoft.com/office/officeart/2005/8/layout/orgChart1"/>
    <dgm:cxn modelId="{47EC0D22-7398-45FA-97ED-8864D4FADB44}" type="presOf" srcId="{5707B260-A29B-4813-9555-78597D55E729}" destId="{8458055C-B6BF-4FE2-A1CF-C364F70DE8F7}" srcOrd="1" destOrd="0" presId="urn:microsoft.com/office/officeart/2005/8/layout/orgChart1"/>
    <dgm:cxn modelId="{08343C43-B616-4689-BC1C-07C4954BEC58}" type="presOf" srcId="{0858A5B3-9A02-4F51-9103-0CFE73D92323}" destId="{7799C96F-F276-45C2-9894-3F6C40CF41BF}" srcOrd="0" destOrd="0" presId="urn:microsoft.com/office/officeart/2005/8/layout/orgChart1"/>
    <dgm:cxn modelId="{229E1864-2FE7-43F6-A5C3-4E7492EDE704}" type="presOf" srcId="{C2B4C4EB-893D-40ED-B79D-609C2C623FC8}" destId="{9640A5B3-4361-4EDF-94D9-93F298A9BB8A}" srcOrd="0" destOrd="0" presId="urn:microsoft.com/office/officeart/2005/8/layout/orgChart1"/>
    <dgm:cxn modelId="{B0356F49-7449-47A3-A420-DE629E7E4559}" type="presOf" srcId="{D5D84F2F-107A-4041-95EC-F6A95496DCD1}" destId="{A4CE2E06-6833-455E-8AA4-B159FF34E6F4}" srcOrd="0" destOrd="0" presId="urn:microsoft.com/office/officeart/2005/8/layout/orgChart1"/>
    <dgm:cxn modelId="{C8712A6F-129A-4894-BB87-AA6FBA7DA751}" type="presOf" srcId="{A7CFAA7C-BCC0-4D5F-85B0-9274C14316A5}" destId="{5F97B092-4B5F-456E-B237-43B7D67DCCCB}" srcOrd="0" destOrd="0" presId="urn:microsoft.com/office/officeart/2005/8/layout/orgChart1"/>
    <dgm:cxn modelId="{06E1EA70-8856-45D4-A538-EB231EB2E38F}" type="presOf" srcId="{541E9A75-4644-43EE-A0AD-5387D97C52C6}" destId="{04016ACA-076A-4075-8263-31A1F2899C64}" srcOrd="0" destOrd="0" presId="urn:microsoft.com/office/officeart/2005/8/layout/orgChart1"/>
    <dgm:cxn modelId="{57DB2B59-DC8E-46B2-AB76-28B6E50C1DE0}" type="presOf" srcId="{FA6A960D-A118-4685-86E3-6767303B28FA}" destId="{A5C0DA77-63BC-4738-BAA8-8DC83B8F133B}" srcOrd="0" destOrd="0" presId="urn:microsoft.com/office/officeart/2005/8/layout/orgChart1"/>
    <dgm:cxn modelId="{C620E559-A744-4D9D-84B3-79FFCA016F44}" type="presOf" srcId="{A4B1C84F-237F-4CB3-BA75-1F4AD74DFA3E}" destId="{C74A379C-A080-40C4-BE19-7393B26AB2DE}" srcOrd="1" destOrd="0" presId="urn:microsoft.com/office/officeart/2005/8/layout/orgChart1"/>
    <dgm:cxn modelId="{92B9757A-EAC1-475D-84DD-22FDDF05FD3D}" type="presOf" srcId="{C69513B7-6C42-46C3-BAA2-68D1EEBFAF60}" destId="{51753BCE-DD1F-4A59-A23B-B3E870504E7D}" srcOrd="0" destOrd="0" presId="urn:microsoft.com/office/officeart/2005/8/layout/orgChart1"/>
    <dgm:cxn modelId="{D8C6737E-85A6-44F7-B185-40FA1A5B19EE}" type="presOf" srcId="{C2B4C4EB-893D-40ED-B79D-609C2C623FC8}" destId="{BC0D260F-0CF5-41D5-BE29-5F5D460C1C97}" srcOrd="1" destOrd="0" presId="urn:microsoft.com/office/officeart/2005/8/layout/orgChart1"/>
    <dgm:cxn modelId="{BC2D9383-4B17-459B-B290-1C24DD870C36}" srcId="{B081016B-5E4D-4C47-854D-33E983C83126}" destId="{C69513B7-6C42-46C3-BAA2-68D1EEBFAF60}" srcOrd="0" destOrd="0" parTransId="{FA6A960D-A118-4685-86E3-6767303B28FA}" sibTransId="{5984BE1B-747F-4FC3-B901-E4ADE788DE21}"/>
    <dgm:cxn modelId="{D621DC90-00AD-4576-88E1-717F293200E0}" srcId="{C2B4C4EB-893D-40ED-B79D-609C2C623FC8}" destId="{05E0D012-D0E3-40AC-A3AE-7A1323DE8544}" srcOrd="2" destOrd="0" parTransId="{42FD2F0A-04B2-4602-9B00-DA7485EBBA5B}" sibTransId="{E6E6CA9D-C2B4-4206-BEB2-0066580D7575}"/>
    <dgm:cxn modelId="{FFBABE99-9C3A-4EE0-8633-DF7B39C2EC21}" type="presOf" srcId="{6645295E-90DF-4519-9A67-06CB72A80F30}" destId="{A9BC4D58-A902-4E8B-B30F-50E80AFC3656}" srcOrd="1" destOrd="0" presId="urn:microsoft.com/office/officeart/2005/8/layout/orgChart1"/>
    <dgm:cxn modelId="{F1743F9A-2B2B-4D6F-AE7B-161E7560AA86}" srcId="{C2B4C4EB-893D-40ED-B79D-609C2C623FC8}" destId="{6645295E-90DF-4519-9A67-06CB72A80F30}" srcOrd="0" destOrd="0" parTransId="{5780B788-63EC-499F-9EB5-314AE9A6AAEB}" sibTransId="{03AB8787-422E-44EE-86DE-83978CB88DC3}"/>
    <dgm:cxn modelId="{25A5759C-1385-4D2C-9A75-00CE75342E08}" srcId="{C2B4C4EB-893D-40ED-B79D-609C2C623FC8}" destId="{7AD2E84A-D173-417C-9382-5B96A885FFCE}" srcOrd="1" destOrd="0" parTransId="{A24B5D3D-6981-4865-B986-D73A45F715A1}" sibTransId="{4318CACC-3444-4B41-BE9F-7620C29D6460}"/>
    <dgm:cxn modelId="{4CF0259D-71DD-4D72-ACCA-DDA9511399FA}" type="presOf" srcId="{05E0D012-D0E3-40AC-A3AE-7A1323DE8544}" destId="{92987001-5490-46D2-8532-CEBC390F8A09}" srcOrd="0" destOrd="0" presId="urn:microsoft.com/office/officeart/2005/8/layout/orgChart1"/>
    <dgm:cxn modelId="{B7B4579D-FDD1-40AD-B7CD-7323222AC7E6}" srcId="{A4B1C84F-237F-4CB3-BA75-1F4AD74DFA3E}" destId="{541E9A75-4644-43EE-A0AD-5387D97C52C6}" srcOrd="0" destOrd="0" parTransId="{1C9EA171-7996-42F7-B33A-27A9347D8874}" sibTransId="{7AFF9D64-BDDF-493F-8E93-8775285E3C19}"/>
    <dgm:cxn modelId="{BF23E5B3-D60B-4435-8763-72A46C77605E}" srcId="{0858A5B3-9A02-4F51-9103-0CFE73D92323}" destId="{5707B260-A29B-4813-9555-78597D55E729}" srcOrd="0" destOrd="0" parTransId="{D5D84F2F-107A-4041-95EC-F6A95496DCD1}" sibTransId="{D864E90E-5FBC-42FB-8436-780684172152}"/>
    <dgm:cxn modelId="{D28892C1-776B-48A8-89AC-89F75B44E014}" type="presOf" srcId="{7AD2E84A-D173-417C-9382-5B96A885FFCE}" destId="{EDF54F72-3540-4CB2-8CB7-95613DBCB739}" srcOrd="1" destOrd="0" presId="urn:microsoft.com/office/officeart/2005/8/layout/orgChart1"/>
    <dgm:cxn modelId="{F19AE5C4-D9E8-4C38-8265-538CE85A56CC}" type="presOf" srcId="{7AD2E84A-D173-417C-9382-5B96A885FFCE}" destId="{61BD56B3-B9CE-46A5-92B3-661F98A58DB7}" srcOrd="0" destOrd="0" presId="urn:microsoft.com/office/officeart/2005/8/layout/orgChart1"/>
    <dgm:cxn modelId="{A3BF9AC7-34CD-4955-8885-C8414DB3A96F}" type="presOf" srcId="{1C9EA171-7996-42F7-B33A-27A9347D8874}" destId="{0AF9CE6A-AB64-4733-87AB-18F97E2E333A}" srcOrd="0" destOrd="0" presId="urn:microsoft.com/office/officeart/2005/8/layout/orgChart1"/>
    <dgm:cxn modelId="{E0ABB5CB-0C85-4717-B877-E9B9A41E3D96}" type="presOf" srcId="{26BF3C70-C8CB-4EB0-9AD0-C9A0CD0EC640}" destId="{653B20A6-9421-4F72-AB0C-D4F58CCFE737}" srcOrd="0" destOrd="0" presId="urn:microsoft.com/office/officeart/2005/8/layout/orgChart1"/>
    <dgm:cxn modelId="{2E0BE0CC-AFC1-49F8-A343-6ED4324C1F44}" type="presOf" srcId="{5707B260-A29B-4813-9555-78597D55E729}" destId="{C7B8A7C0-6073-40DC-8E38-9B7E8DD7E219}" srcOrd="0" destOrd="0" presId="urn:microsoft.com/office/officeart/2005/8/layout/orgChart1"/>
    <dgm:cxn modelId="{413A90CD-3556-4A2D-9889-7345062D2DCA}" srcId="{26BF3C70-C8CB-4EB0-9AD0-C9A0CD0EC640}" destId="{C2B4C4EB-893D-40ED-B79D-609C2C623FC8}" srcOrd="0" destOrd="0" parTransId="{BD692558-5547-4202-9E20-8877A2A9D2BB}" sibTransId="{BC3E3A49-09D3-430E-B4A1-B9AF03AB06BB}"/>
    <dgm:cxn modelId="{B3EB24D5-5630-480E-BA10-D9B64EF4D829}" type="presOf" srcId="{B081016B-5E4D-4C47-854D-33E983C83126}" destId="{BE338ED7-DEE8-4620-BE22-59DD2A775522}" srcOrd="1" destOrd="0" presId="urn:microsoft.com/office/officeart/2005/8/layout/orgChart1"/>
    <dgm:cxn modelId="{BE7AA3D5-CD91-4C4C-AB4F-CF3219270F56}" type="presOf" srcId="{5780B788-63EC-499F-9EB5-314AE9A6AAEB}" destId="{F9C3B021-DEAD-45A7-98AF-FDDDB63A809B}" srcOrd="0" destOrd="0" presId="urn:microsoft.com/office/officeart/2005/8/layout/orgChart1"/>
    <dgm:cxn modelId="{D2D143DA-835F-4EDC-93B1-575C2F4890E0}" type="presOf" srcId="{723452B2-CAEB-4C29-8638-558A80DB0809}" destId="{C42A2ABA-AAB1-4BF8-AEFE-FBE95F6DB068}" srcOrd="0" destOrd="0" presId="urn:microsoft.com/office/officeart/2005/8/layout/orgChart1"/>
    <dgm:cxn modelId="{B0CCC5DA-98CB-488F-B8EF-8A93C6BD60B3}" type="presOf" srcId="{0858A5B3-9A02-4F51-9103-0CFE73D92323}" destId="{853EC32D-FA8A-443C-99BB-44C69BD7A186}" srcOrd="1" destOrd="0" presId="urn:microsoft.com/office/officeart/2005/8/layout/orgChart1"/>
    <dgm:cxn modelId="{BA2C69E6-040E-4515-80DF-D33FB90FFD3D}" type="presOf" srcId="{05E0D012-D0E3-40AC-A3AE-7A1323DE8544}" destId="{D89151DD-5B05-429A-89ED-A714946BB4DD}" srcOrd="1" destOrd="0" presId="urn:microsoft.com/office/officeart/2005/8/layout/orgChart1"/>
    <dgm:cxn modelId="{E7EE57E8-140F-4668-A0FF-8F6696051281}" srcId="{6645295E-90DF-4519-9A67-06CB72A80F30}" destId="{0858A5B3-9A02-4F51-9103-0CFE73D92323}" srcOrd="0" destOrd="0" parTransId="{67AE1713-0171-4896-B8E3-BDF2BA79B473}" sibTransId="{7A49C335-1058-4132-B731-EBC2EF641BBC}"/>
    <dgm:cxn modelId="{23DED3ED-4054-409E-A860-A3B913C9FA7A}" type="presOf" srcId="{42FD2F0A-04B2-4602-9B00-DA7485EBBA5B}" destId="{0CB9DF9C-744A-4386-BBAA-C833AE3C7F2C}" srcOrd="0" destOrd="0" presId="urn:microsoft.com/office/officeart/2005/8/layout/orgChart1"/>
    <dgm:cxn modelId="{F91B06F4-5206-4DAB-8252-DC9BA819C0E2}" srcId="{C69513B7-6C42-46C3-BAA2-68D1EEBFAF60}" destId="{A4B1C84F-237F-4CB3-BA75-1F4AD74DFA3E}" srcOrd="0" destOrd="0" parTransId="{64FD089E-A364-42C3-9AEB-C18D2E373F14}" sibTransId="{FB16FE93-9423-49B1-81E7-74CC92E2D76A}"/>
    <dgm:cxn modelId="{9D315EFB-4C84-4215-8CCD-0D25ADEC3BBE}" type="presOf" srcId="{B081016B-5E4D-4C47-854D-33E983C83126}" destId="{3689B55A-7942-46B4-A7D7-D4E57ED50CB8}" srcOrd="0" destOrd="0" presId="urn:microsoft.com/office/officeart/2005/8/layout/orgChart1"/>
    <dgm:cxn modelId="{816433FF-3035-44BA-AA75-1E386F7EF2CA}" type="presOf" srcId="{A553969A-E6B1-4541-ADEA-92F7EEF37EEE}" destId="{7FFBA034-AE19-4257-B892-4C7A57C748A8}" srcOrd="1" destOrd="0" presId="urn:microsoft.com/office/officeart/2005/8/layout/orgChart1"/>
    <dgm:cxn modelId="{7D52012A-7BD3-4255-9F2F-36510E26B888}" type="presParOf" srcId="{653B20A6-9421-4F72-AB0C-D4F58CCFE737}" destId="{2032DF9B-3AA8-49F1-8E5E-BF93019BB80E}" srcOrd="0" destOrd="0" presId="urn:microsoft.com/office/officeart/2005/8/layout/orgChart1"/>
    <dgm:cxn modelId="{000FC358-623B-455B-A289-5D79BA626DD2}" type="presParOf" srcId="{2032DF9B-3AA8-49F1-8E5E-BF93019BB80E}" destId="{B36D53A6-BA2E-4DE7-AAD0-F154DD581ED8}" srcOrd="0" destOrd="0" presId="urn:microsoft.com/office/officeart/2005/8/layout/orgChart1"/>
    <dgm:cxn modelId="{7C140581-543A-49FE-B703-E1A6B1799A20}" type="presParOf" srcId="{B36D53A6-BA2E-4DE7-AAD0-F154DD581ED8}" destId="{9640A5B3-4361-4EDF-94D9-93F298A9BB8A}" srcOrd="0" destOrd="0" presId="urn:microsoft.com/office/officeart/2005/8/layout/orgChart1"/>
    <dgm:cxn modelId="{31E9CB7D-0AC4-467F-BE0F-4954879CF73A}" type="presParOf" srcId="{B36D53A6-BA2E-4DE7-AAD0-F154DD581ED8}" destId="{BC0D260F-0CF5-41D5-BE29-5F5D460C1C97}" srcOrd="1" destOrd="0" presId="urn:microsoft.com/office/officeart/2005/8/layout/orgChart1"/>
    <dgm:cxn modelId="{359F0E64-03D1-412F-8FAB-C2D90C3C0CB2}" type="presParOf" srcId="{2032DF9B-3AA8-49F1-8E5E-BF93019BB80E}" destId="{6B6F5D40-7123-42E2-93DE-88B5FA129CA5}" srcOrd="1" destOrd="0" presId="urn:microsoft.com/office/officeart/2005/8/layout/orgChart1"/>
    <dgm:cxn modelId="{92FBEC5B-DE76-48FC-A101-D7F5682080F8}" type="presParOf" srcId="{6B6F5D40-7123-42E2-93DE-88B5FA129CA5}" destId="{F9C3B021-DEAD-45A7-98AF-FDDDB63A809B}" srcOrd="0" destOrd="0" presId="urn:microsoft.com/office/officeart/2005/8/layout/orgChart1"/>
    <dgm:cxn modelId="{652ABF6E-D87E-4A76-8784-47CD29827DD8}" type="presParOf" srcId="{6B6F5D40-7123-42E2-93DE-88B5FA129CA5}" destId="{AD932BF2-8DC1-45CE-B178-7FADC6756021}" srcOrd="1" destOrd="0" presId="urn:microsoft.com/office/officeart/2005/8/layout/orgChart1"/>
    <dgm:cxn modelId="{ADB49FA8-314D-4D85-B1BD-86B8438135FC}" type="presParOf" srcId="{AD932BF2-8DC1-45CE-B178-7FADC6756021}" destId="{6983BB92-A6C0-4618-9F44-58B376596BF8}" srcOrd="0" destOrd="0" presId="urn:microsoft.com/office/officeart/2005/8/layout/orgChart1"/>
    <dgm:cxn modelId="{E61AB835-5044-47B4-A0A0-8FBD73803030}" type="presParOf" srcId="{6983BB92-A6C0-4618-9F44-58B376596BF8}" destId="{DAC6AB1D-3C23-4A3F-9691-F87D6B7A2E5B}" srcOrd="0" destOrd="0" presId="urn:microsoft.com/office/officeart/2005/8/layout/orgChart1"/>
    <dgm:cxn modelId="{BB54377D-AE1F-41A8-A78F-809631E6B4EF}" type="presParOf" srcId="{6983BB92-A6C0-4618-9F44-58B376596BF8}" destId="{A9BC4D58-A902-4E8B-B30F-50E80AFC3656}" srcOrd="1" destOrd="0" presId="urn:microsoft.com/office/officeart/2005/8/layout/orgChart1"/>
    <dgm:cxn modelId="{C47231AA-83D1-4A12-98EB-9E7026A0990A}" type="presParOf" srcId="{AD932BF2-8DC1-45CE-B178-7FADC6756021}" destId="{1B506D2E-F44C-4C68-82E8-7822453D794B}" srcOrd="1" destOrd="0" presId="urn:microsoft.com/office/officeart/2005/8/layout/orgChart1"/>
    <dgm:cxn modelId="{64DB8CB3-4136-4CFB-9E80-43B75D6B1AC8}" type="presParOf" srcId="{1B506D2E-F44C-4C68-82E8-7822453D794B}" destId="{965C14B1-A299-4F4C-8BDE-D64F9DEC7DF8}" srcOrd="0" destOrd="0" presId="urn:microsoft.com/office/officeart/2005/8/layout/orgChart1"/>
    <dgm:cxn modelId="{CC712EF0-7F8D-48CE-82B7-B48B36523DC3}" type="presParOf" srcId="{1B506D2E-F44C-4C68-82E8-7822453D794B}" destId="{8A51A5E5-8AE1-40A3-9BEB-9BD0A91F64F4}" srcOrd="1" destOrd="0" presId="urn:microsoft.com/office/officeart/2005/8/layout/orgChart1"/>
    <dgm:cxn modelId="{3273C1E1-57FE-4742-8B43-62230FD24EC9}" type="presParOf" srcId="{8A51A5E5-8AE1-40A3-9BEB-9BD0A91F64F4}" destId="{FA81A9E6-1A0D-463E-8BAE-BA5936798B5A}" srcOrd="0" destOrd="0" presId="urn:microsoft.com/office/officeart/2005/8/layout/orgChart1"/>
    <dgm:cxn modelId="{DF0D6E9F-C734-4F76-863A-249A521BC361}" type="presParOf" srcId="{FA81A9E6-1A0D-463E-8BAE-BA5936798B5A}" destId="{7799C96F-F276-45C2-9894-3F6C40CF41BF}" srcOrd="0" destOrd="0" presId="urn:microsoft.com/office/officeart/2005/8/layout/orgChart1"/>
    <dgm:cxn modelId="{244A907F-C843-4BA0-B42E-7F1D6D485672}" type="presParOf" srcId="{FA81A9E6-1A0D-463E-8BAE-BA5936798B5A}" destId="{853EC32D-FA8A-443C-99BB-44C69BD7A186}" srcOrd="1" destOrd="0" presId="urn:microsoft.com/office/officeart/2005/8/layout/orgChart1"/>
    <dgm:cxn modelId="{FD4B1E34-6D0B-49A1-B1ED-E9F15245C9D1}" type="presParOf" srcId="{8A51A5E5-8AE1-40A3-9BEB-9BD0A91F64F4}" destId="{C38CB9C5-BBAC-4194-B868-F2BED93E051A}" srcOrd="1" destOrd="0" presId="urn:microsoft.com/office/officeart/2005/8/layout/orgChart1"/>
    <dgm:cxn modelId="{B0B31722-2630-42DF-88E6-4F4C4FE35739}" type="presParOf" srcId="{C38CB9C5-BBAC-4194-B868-F2BED93E051A}" destId="{A4CE2E06-6833-455E-8AA4-B159FF34E6F4}" srcOrd="0" destOrd="0" presId="urn:microsoft.com/office/officeart/2005/8/layout/orgChart1"/>
    <dgm:cxn modelId="{A2690651-EEE3-4716-A469-5A79D4FE7F24}" type="presParOf" srcId="{C38CB9C5-BBAC-4194-B868-F2BED93E051A}" destId="{6E4A1FB3-5225-453F-8F03-EADB67A1FD58}" srcOrd="1" destOrd="0" presId="urn:microsoft.com/office/officeart/2005/8/layout/orgChart1"/>
    <dgm:cxn modelId="{8C33161E-2892-4E69-9650-2F8D1B1E71E2}" type="presParOf" srcId="{6E4A1FB3-5225-453F-8F03-EADB67A1FD58}" destId="{6D921634-519A-4EF7-A799-87010DB836BE}" srcOrd="0" destOrd="0" presId="urn:microsoft.com/office/officeart/2005/8/layout/orgChart1"/>
    <dgm:cxn modelId="{5B1632A4-1CC5-4F3B-BE72-3562F022250C}" type="presParOf" srcId="{6D921634-519A-4EF7-A799-87010DB836BE}" destId="{C7B8A7C0-6073-40DC-8E38-9B7E8DD7E219}" srcOrd="0" destOrd="0" presId="urn:microsoft.com/office/officeart/2005/8/layout/orgChart1"/>
    <dgm:cxn modelId="{B034BB19-AAA5-45EC-934B-B35DEE641DBC}" type="presParOf" srcId="{6D921634-519A-4EF7-A799-87010DB836BE}" destId="{8458055C-B6BF-4FE2-A1CF-C364F70DE8F7}" srcOrd="1" destOrd="0" presId="urn:microsoft.com/office/officeart/2005/8/layout/orgChart1"/>
    <dgm:cxn modelId="{9485B763-02F1-4517-916A-079C864F71BA}" type="presParOf" srcId="{6E4A1FB3-5225-453F-8F03-EADB67A1FD58}" destId="{3957935C-E8B1-4DE4-9C20-F86253F7FCA2}" srcOrd="1" destOrd="0" presId="urn:microsoft.com/office/officeart/2005/8/layout/orgChart1"/>
    <dgm:cxn modelId="{2DBFA784-1462-4241-B3EC-959C4E71CD01}" type="presParOf" srcId="{6E4A1FB3-5225-453F-8F03-EADB67A1FD58}" destId="{8430C02B-D9BA-4D01-8204-88E57020C421}" srcOrd="2" destOrd="0" presId="urn:microsoft.com/office/officeart/2005/8/layout/orgChart1"/>
    <dgm:cxn modelId="{E2B03149-B1C6-45FC-B80D-81207B55E8AB}" type="presParOf" srcId="{8A51A5E5-8AE1-40A3-9BEB-9BD0A91F64F4}" destId="{672C1919-8DCD-4FEB-AC35-3E39F20AA3B1}" srcOrd="2" destOrd="0" presId="urn:microsoft.com/office/officeart/2005/8/layout/orgChart1"/>
    <dgm:cxn modelId="{82B56E18-D9E4-4AC0-B7CF-1ABC3F777E1C}" type="presParOf" srcId="{AD932BF2-8DC1-45CE-B178-7FADC6756021}" destId="{2FF244D0-A981-46CC-9DE8-1C18EB2512DE}" srcOrd="2" destOrd="0" presId="urn:microsoft.com/office/officeart/2005/8/layout/orgChart1"/>
    <dgm:cxn modelId="{D9C2BF3B-7B4F-40BA-862E-3AF1DF4F6617}" type="presParOf" srcId="{6B6F5D40-7123-42E2-93DE-88B5FA129CA5}" destId="{93BD1EAB-172C-47DB-A3DF-9D783D0A8CDE}" srcOrd="2" destOrd="0" presId="urn:microsoft.com/office/officeart/2005/8/layout/orgChart1"/>
    <dgm:cxn modelId="{B6039F38-BB3C-4430-9583-296BF7AA1A00}" type="presParOf" srcId="{6B6F5D40-7123-42E2-93DE-88B5FA129CA5}" destId="{3AA012F0-740E-4490-B7E9-874B37CD13EF}" srcOrd="3" destOrd="0" presId="urn:microsoft.com/office/officeart/2005/8/layout/orgChart1"/>
    <dgm:cxn modelId="{F726663A-B4C4-457C-9FCB-007AD256BA4A}" type="presParOf" srcId="{3AA012F0-740E-4490-B7E9-874B37CD13EF}" destId="{54989400-2209-41EF-B5ED-8EE77FCA55D5}" srcOrd="0" destOrd="0" presId="urn:microsoft.com/office/officeart/2005/8/layout/orgChart1"/>
    <dgm:cxn modelId="{A6DEF24C-C26C-4ECE-9F46-D9CFE65C507F}" type="presParOf" srcId="{54989400-2209-41EF-B5ED-8EE77FCA55D5}" destId="{61BD56B3-B9CE-46A5-92B3-661F98A58DB7}" srcOrd="0" destOrd="0" presId="urn:microsoft.com/office/officeart/2005/8/layout/orgChart1"/>
    <dgm:cxn modelId="{DDF6CEF5-3D46-46A8-B83A-2304DBB59B40}" type="presParOf" srcId="{54989400-2209-41EF-B5ED-8EE77FCA55D5}" destId="{EDF54F72-3540-4CB2-8CB7-95613DBCB739}" srcOrd="1" destOrd="0" presId="urn:microsoft.com/office/officeart/2005/8/layout/orgChart1"/>
    <dgm:cxn modelId="{90F405CA-DA3A-4572-8653-CC185922FBF0}" type="presParOf" srcId="{3AA012F0-740E-4490-B7E9-874B37CD13EF}" destId="{1763BFCD-516C-44DE-A1B6-F6CDF82A9C3D}" srcOrd="1" destOrd="0" presId="urn:microsoft.com/office/officeart/2005/8/layout/orgChart1"/>
    <dgm:cxn modelId="{B76EFE65-31BA-426A-80FE-640A0DE20F19}" type="presParOf" srcId="{1763BFCD-516C-44DE-A1B6-F6CDF82A9C3D}" destId="{5F97B092-4B5F-456E-B237-43B7D67DCCCB}" srcOrd="0" destOrd="0" presId="urn:microsoft.com/office/officeart/2005/8/layout/orgChart1"/>
    <dgm:cxn modelId="{C34AE8BD-4D36-4528-B894-F87238368D9C}" type="presParOf" srcId="{1763BFCD-516C-44DE-A1B6-F6CDF82A9C3D}" destId="{5E4CDF24-CABE-4A17-A1E4-EB4611A58FFF}" srcOrd="1" destOrd="0" presId="urn:microsoft.com/office/officeart/2005/8/layout/orgChart1"/>
    <dgm:cxn modelId="{338BD208-395C-4D01-B6D8-9E907D1A9810}" type="presParOf" srcId="{5E4CDF24-CABE-4A17-A1E4-EB4611A58FFF}" destId="{7FF7290F-47B2-403F-B145-2E3D4C9934D6}" srcOrd="0" destOrd="0" presId="urn:microsoft.com/office/officeart/2005/8/layout/orgChart1"/>
    <dgm:cxn modelId="{F6682080-A2F2-4031-89E9-42DD3CCE7E28}" type="presParOf" srcId="{7FF7290F-47B2-403F-B145-2E3D4C9934D6}" destId="{3689B55A-7942-46B4-A7D7-D4E57ED50CB8}" srcOrd="0" destOrd="0" presId="urn:microsoft.com/office/officeart/2005/8/layout/orgChart1"/>
    <dgm:cxn modelId="{FC530C17-4151-4617-B966-6113EFC7A3C0}" type="presParOf" srcId="{7FF7290F-47B2-403F-B145-2E3D4C9934D6}" destId="{BE338ED7-DEE8-4620-BE22-59DD2A775522}" srcOrd="1" destOrd="0" presId="urn:microsoft.com/office/officeart/2005/8/layout/orgChart1"/>
    <dgm:cxn modelId="{8DFD488C-2B19-4CE1-A687-981817FD8111}" type="presParOf" srcId="{5E4CDF24-CABE-4A17-A1E4-EB4611A58FFF}" destId="{1548B1D3-169D-48E6-A065-A596F301FFC8}" srcOrd="1" destOrd="0" presId="urn:microsoft.com/office/officeart/2005/8/layout/orgChart1"/>
    <dgm:cxn modelId="{1FC2A6C8-C537-476E-9D9E-ECE57ACB0CAE}" type="presParOf" srcId="{1548B1D3-169D-48E6-A065-A596F301FFC8}" destId="{A5C0DA77-63BC-4738-BAA8-8DC83B8F133B}" srcOrd="0" destOrd="0" presId="urn:microsoft.com/office/officeart/2005/8/layout/orgChart1"/>
    <dgm:cxn modelId="{151D9FF1-EF64-48A5-9089-B0F08BCC5619}" type="presParOf" srcId="{1548B1D3-169D-48E6-A065-A596F301FFC8}" destId="{A4FD66A9-B36A-4405-AF0C-EB9AF93D288C}" srcOrd="1" destOrd="0" presId="urn:microsoft.com/office/officeart/2005/8/layout/orgChart1"/>
    <dgm:cxn modelId="{9F5D8A23-1785-4B3B-A318-6C506DB519B5}" type="presParOf" srcId="{A4FD66A9-B36A-4405-AF0C-EB9AF93D288C}" destId="{D9B25698-D790-454F-8A0D-842B7097D76F}" srcOrd="0" destOrd="0" presId="urn:microsoft.com/office/officeart/2005/8/layout/orgChart1"/>
    <dgm:cxn modelId="{C2B72722-6469-4549-B252-7F3786E63E36}" type="presParOf" srcId="{D9B25698-D790-454F-8A0D-842B7097D76F}" destId="{51753BCE-DD1F-4A59-A23B-B3E870504E7D}" srcOrd="0" destOrd="0" presId="urn:microsoft.com/office/officeart/2005/8/layout/orgChart1"/>
    <dgm:cxn modelId="{80856000-D154-4F09-AD75-E9722AE714EB}" type="presParOf" srcId="{D9B25698-D790-454F-8A0D-842B7097D76F}" destId="{A7E3062E-CEE5-4D86-956C-1B0E9B003262}" srcOrd="1" destOrd="0" presId="urn:microsoft.com/office/officeart/2005/8/layout/orgChart1"/>
    <dgm:cxn modelId="{5E38EB2B-0CC7-42AF-94E1-B0C3A7C325A1}" type="presParOf" srcId="{A4FD66A9-B36A-4405-AF0C-EB9AF93D288C}" destId="{BFF8B70E-0679-455B-9944-5DF49A1694B3}" srcOrd="1" destOrd="0" presId="urn:microsoft.com/office/officeart/2005/8/layout/orgChart1"/>
    <dgm:cxn modelId="{DEC962D4-9073-4BFE-858E-CC76FA0A5410}" type="presParOf" srcId="{BFF8B70E-0679-455B-9944-5DF49A1694B3}" destId="{714446D7-20FC-4959-A9A2-783364914761}" srcOrd="0" destOrd="0" presId="urn:microsoft.com/office/officeart/2005/8/layout/orgChart1"/>
    <dgm:cxn modelId="{FC21FF62-72E7-4875-9065-D0677D51069C}" type="presParOf" srcId="{BFF8B70E-0679-455B-9944-5DF49A1694B3}" destId="{89BC9FFA-7DB9-4A61-A484-83BEC3ACDA1A}" srcOrd="1" destOrd="0" presId="urn:microsoft.com/office/officeart/2005/8/layout/orgChart1"/>
    <dgm:cxn modelId="{6FB1D69C-6E7C-49CB-979D-0CADCE4E8653}" type="presParOf" srcId="{89BC9FFA-7DB9-4A61-A484-83BEC3ACDA1A}" destId="{DDDC1FFF-14C8-40B7-B194-0371A664AEDC}" srcOrd="0" destOrd="0" presId="urn:microsoft.com/office/officeart/2005/8/layout/orgChart1"/>
    <dgm:cxn modelId="{5FE2CCDF-DB79-494F-873C-EE004A33D580}" type="presParOf" srcId="{DDDC1FFF-14C8-40B7-B194-0371A664AEDC}" destId="{0CF2444C-C4B0-408D-97EB-DEFD90ABF36A}" srcOrd="0" destOrd="0" presId="urn:microsoft.com/office/officeart/2005/8/layout/orgChart1"/>
    <dgm:cxn modelId="{B7DFD1D0-63AC-489D-A8BC-D73268A87C52}" type="presParOf" srcId="{DDDC1FFF-14C8-40B7-B194-0371A664AEDC}" destId="{C74A379C-A080-40C4-BE19-7393B26AB2DE}" srcOrd="1" destOrd="0" presId="urn:microsoft.com/office/officeart/2005/8/layout/orgChart1"/>
    <dgm:cxn modelId="{46080C39-E4A5-4553-9361-D19822C30824}" type="presParOf" srcId="{89BC9FFA-7DB9-4A61-A484-83BEC3ACDA1A}" destId="{25B94F91-05E5-4309-871D-5B21C719B3DA}" srcOrd="1" destOrd="0" presId="urn:microsoft.com/office/officeart/2005/8/layout/orgChart1"/>
    <dgm:cxn modelId="{0C7C5341-CA4F-4247-9B72-A61B8FE5990E}" type="presParOf" srcId="{25B94F91-05E5-4309-871D-5B21C719B3DA}" destId="{0AF9CE6A-AB64-4733-87AB-18F97E2E333A}" srcOrd="0" destOrd="0" presId="urn:microsoft.com/office/officeart/2005/8/layout/orgChart1"/>
    <dgm:cxn modelId="{50C2145F-0580-46B6-9698-1DC337B39216}" type="presParOf" srcId="{25B94F91-05E5-4309-871D-5B21C719B3DA}" destId="{73FF7448-017A-490D-B623-4F8268811FE4}" srcOrd="1" destOrd="0" presId="urn:microsoft.com/office/officeart/2005/8/layout/orgChart1"/>
    <dgm:cxn modelId="{65DD8A70-7234-41D2-B04E-64EB6392C3AF}" type="presParOf" srcId="{73FF7448-017A-490D-B623-4F8268811FE4}" destId="{C0D05C1B-56C2-468C-BA11-E59B4D0A5829}" srcOrd="0" destOrd="0" presId="urn:microsoft.com/office/officeart/2005/8/layout/orgChart1"/>
    <dgm:cxn modelId="{A4D7162D-8C7F-4DF8-8DA3-5CA45A8BBD1D}" type="presParOf" srcId="{C0D05C1B-56C2-468C-BA11-E59B4D0A5829}" destId="{04016ACA-076A-4075-8263-31A1F2899C64}" srcOrd="0" destOrd="0" presId="urn:microsoft.com/office/officeart/2005/8/layout/orgChart1"/>
    <dgm:cxn modelId="{861A51A9-2882-4621-8698-FBA118572483}" type="presParOf" srcId="{C0D05C1B-56C2-468C-BA11-E59B4D0A5829}" destId="{AD7F43FB-9639-4FAA-983A-D33653713C61}" srcOrd="1" destOrd="0" presId="urn:microsoft.com/office/officeart/2005/8/layout/orgChart1"/>
    <dgm:cxn modelId="{CCF5E3F8-EA1A-4F6F-A570-2BC48639121E}" type="presParOf" srcId="{73FF7448-017A-490D-B623-4F8268811FE4}" destId="{FA95D110-F84F-4A9B-8F99-09F07AE624DF}" srcOrd="1" destOrd="0" presId="urn:microsoft.com/office/officeart/2005/8/layout/orgChart1"/>
    <dgm:cxn modelId="{1B3A3B49-86DB-4214-9C8D-5758C7431AC9}" type="presParOf" srcId="{73FF7448-017A-490D-B623-4F8268811FE4}" destId="{3487A082-0D0E-4E90-BB9E-41B521604196}" srcOrd="2" destOrd="0" presId="urn:microsoft.com/office/officeart/2005/8/layout/orgChart1"/>
    <dgm:cxn modelId="{0E1E6DEA-DFCB-444F-87A5-2E9738A9A7DE}" type="presParOf" srcId="{89BC9FFA-7DB9-4A61-A484-83BEC3ACDA1A}" destId="{004613B0-F1D7-4A89-94AA-E28B629862F5}" srcOrd="2" destOrd="0" presId="urn:microsoft.com/office/officeart/2005/8/layout/orgChart1"/>
    <dgm:cxn modelId="{A42F65D9-7EBA-4D77-AF1C-ACB930375651}" type="presParOf" srcId="{A4FD66A9-B36A-4405-AF0C-EB9AF93D288C}" destId="{94821370-2CCA-4255-9C37-643DCEA2B82A}" srcOrd="2" destOrd="0" presId="urn:microsoft.com/office/officeart/2005/8/layout/orgChart1"/>
    <dgm:cxn modelId="{C789B71C-9D6B-4C1D-BE11-7F5439EF0062}" type="presParOf" srcId="{5E4CDF24-CABE-4A17-A1E4-EB4611A58FFF}" destId="{066EDBBA-203D-489E-AA5D-37257500D1F8}" srcOrd="2" destOrd="0" presId="urn:microsoft.com/office/officeart/2005/8/layout/orgChart1"/>
    <dgm:cxn modelId="{C7305962-0FC6-4B28-9145-1F6A5B71D681}" type="presParOf" srcId="{3AA012F0-740E-4490-B7E9-874B37CD13EF}" destId="{7F8EF43F-D7B8-4FE8-93C7-8B44ED730611}" srcOrd="2" destOrd="0" presId="urn:microsoft.com/office/officeart/2005/8/layout/orgChart1"/>
    <dgm:cxn modelId="{37DB4C6A-1957-4267-93A8-29ABE0B0C6E7}" type="presParOf" srcId="{6B6F5D40-7123-42E2-93DE-88B5FA129CA5}" destId="{0CB9DF9C-744A-4386-BBAA-C833AE3C7F2C}" srcOrd="4" destOrd="0" presId="urn:microsoft.com/office/officeart/2005/8/layout/orgChart1"/>
    <dgm:cxn modelId="{6A94108F-BB59-4E28-BF27-801AB8C25639}" type="presParOf" srcId="{6B6F5D40-7123-42E2-93DE-88B5FA129CA5}" destId="{EABFB592-0714-4941-B7ED-D7202032303F}" srcOrd="5" destOrd="0" presId="urn:microsoft.com/office/officeart/2005/8/layout/orgChart1"/>
    <dgm:cxn modelId="{04AA90B4-5051-4E2E-946B-ED07D7F6A155}" type="presParOf" srcId="{EABFB592-0714-4941-B7ED-D7202032303F}" destId="{77E94947-CF3F-4A29-B7F3-D86D9947160B}" srcOrd="0" destOrd="0" presId="urn:microsoft.com/office/officeart/2005/8/layout/orgChart1"/>
    <dgm:cxn modelId="{4733E500-C330-4F8D-B805-C2D28438C52E}" type="presParOf" srcId="{77E94947-CF3F-4A29-B7F3-D86D9947160B}" destId="{92987001-5490-46D2-8532-CEBC390F8A09}" srcOrd="0" destOrd="0" presId="urn:microsoft.com/office/officeart/2005/8/layout/orgChart1"/>
    <dgm:cxn modelId="{9386F19A-AD02-4C3E-B6F4-9C98B2E61585}" type="presParOf" srcId="{77E94947-CF3F-4A29-B7F3-D86D9947160B}" destId="{D89151DD-5B05-429A-89ED-A714946BB4DD}" srcOrd="1" destOrd="0" presId="urn:microsoft.com/office/officeart/2005/8/layout/orgChart1"/>
    <dgm:cxn modelId="{DAC380E7-3357-47CB-BD44-0FCC1CC860CC}" type="presParOf" srcId="{EABFB592-0714-4941-B7ED-D7202032303F}" destId="{6D3C7F62-5D9D-4CAB-A838-13DC7A2AF948}" srcOrd="1" destOrd="0" presId="urn:microsoft.com/office/officeart/2005/8/layout/orgChart1"/>
    <dgm:cxn modelId="{16033F59-202D-4203-A263-4EE98C0AE050}" type="presParOf" srcId="{6D3C7F62-5D9D-4CAB-A838-13DC7A2AF948}" destId="{C42A2ABA-AAB1-4BF8-AEFE-FBE95F6DB068}" srcOrd="0" destOrd="0" presId="urn:microsoft.com/office/officeart/2005/8/layout/orgChart1"/>
    <dgm:cxn modelId="{37F726EB-5D73-411B-830F-8ADF30870356}" type="presParOf" srcId="{6D3C7F62-5D9D-4CAB-A838-13DC7A2AF948}" destId="{EB2784D8-7337-4C19-99B7-BB4C20206630}" srcOrd="1" destOrd="0" presId="urn:microsoft.com/office/officeart/2005/8/layout/orgChart1"/>
    <dgm:cxn modelId="{601C28CB-94E3-4561-AC42-132F3E567E85}" type="presParOf" srcId="{EB2784D8-7337-4C19-99B7-BB4C20206630}" destId="{11344611-D2C6-4FE8-A4DB-5AD4C76C8F6E}" srcOrd="0" destOrd="0" presId="urn:microsoft.com/office/officeart/2005/8/layout/orgChart1"/>
    <dgm:cxn modelId="{E922A7E3-844C-40B1-AF86-D2E893128CBB}" type="presParOf" srcId="{11344611-D2C6-4FE8-A4DB-5AD4C76C8F6E}" destId="{767E6748-331D-4033-A0F9-ED7AA2E33B10}" srcOrd="0" destOrd="0" presId="urn:microsoft.com/office/officeart/2005/8/layout/orgChart1"/>
    <dgm:cxn modelId="{4B7BECB5-7058-49A1-A1E5-D4DDDC86607A}" type="presParOf" srcId="{11344611-D2C6-4FE8-A4DB-5AD4C76C8F6E}" destId="{7FFBA034-AE19-4257-B892-4C7A57C748A8}" srcOrd="1" destOrd="0" presId="urn:microsoft.com/office/officeart/2005/8/layout/orgChart1"/>
    <dgm:cxn modelId="{142E97CA-8F2B-47B6-BAD7-EEBF91533529}" type="presParOf" srcId="{EB2784D8-7337-4C19-99B7-BB4C20206630}" destId="{F5456F47-61EA-4C6D-906D-1B7B81A90D72}" srcOrd="1" destOrd="0" presId="urn:microsoft.com/office/officeart/2005/8/layout/orgChart1"/>
    <dgm:cxn modelId="{3FABCDA9-FC48-4FC1-95C2-35EF7661F3E1}" type="presParOf" srcId="{EB2784D8-7337-4C19-99B7-BB4C20206630}" destId="{3E8C686D-53FD-4115-8A49-DA5B42BD14FE}" srcOrd="2" destOrd="0" presId="urn:microsoft.com/office/officeart/2005/8/layout/orgChart1"/>
    <dgm:cxn modelId="{BD1501AD-54B4-40BB-B325-6A643F0DA91C}" type="presParOf" srcId="{EABFB592-0714-4941-B7ED-D7202032303F}" destId="{9488BAA7-2B8C-4684-8A4C-FAE03D4E54DA}" srcOrd="2" destOrd="0" presId="urn:microsoft.com/office/officeart/2005/8/layout/orgChart1"/>
    <dgm:cxn modelId="{2452CDB5-37BD-4D3A-AC57-ADC4B1A58B65}" type="presParOf" srcId="{2032DF9B-3AA8-49F1-8E5E-BF93019BB80E}" destId="{2E36FF25-1490-48BA-ACBA-342B971388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A2ABA-AAB1-4BF8-AEFE-FBE95F6DB068}">
      <dsp:nvSpPr>
        <dsp:cNvPr id="0" name=""/>
        <dsp:cNvSpPr/>
      </dsp:nvSpPr>
      <dsp:spPr>
        <a:xfrm>
          <a:off x="4513008" y="1321699"/>
          <a:ext cx="163645" cy="50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845"/>
              </a:lnTo>
              <a:lnTo>
                <a:pt x="163645" y="501845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9DF9C-744A-4386-BBAA-C833AE3C7F2C}">
      <dsp:nvSpPr>
        <dsp:cNvPr id="0" name=""/>
        <dsp:cNvSpPr/>
      </dsp:nvSpPr>
      <dsp:spPr>
        <a:xfrm>
          <a:off x="3492953" y="547111"/>
          <a:ext cx="1456442" cy="229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51"/>
              </a:lnTo>
              <a:lnTo>
                <a:pt x="1456442" y="114551"/>
              </a:lnTo>
              <a:lnTo>
                <a:pt x="1456442" y="22910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9CE6A-AB64-4733-87AB-18F97E2E333A}">
      <dsp:nvSpPr>
        <dsp:cNvPr id="0" name=""/>
        <dsp:cNvSpPr/>
      </dsp:nvSpPr>
      <dsp:spPr>
        <a:xfrm>
          <a:off x="3192937" y="3645461"/>
          <a:ext cx="163645" cy="50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845"/>
              </a:lnTo>
              <a:lnTo>
                <a:pt x="163645" y="501845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46D7-20FC-4959-A9A2-783364914761}">
      <dsp:nvSpPr>
        <dsp:cNvPr id="0" name=""/>
        <dsp:cNvSpPr/>
      </dsp:nvSpPr>
      <dsp:spPr>
        <a:xfrm>
          <a:off x="3583604" y="2870874"/>
          <a:ext cx="91440" cy="229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103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0DA77-63BC-4738-BAA8-8DC83B8F133B}">
      <dsp:nvSpPr>
        <dsp:cNvPr id="0" name=""/>
        <dsp:cNvSpPr/>
      </dsp:nvSpPr>
      <dsp:spPr>
        <a:xfrm>
          <a:off x="3583604" y="2096286"/>
          <a:ext cx="91440" cy="229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103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7B092-4B5F-456E-B237-43B7D67DCCCB}">
      <dsp:nvSpPr>
        <dsp:cNvPr id="0" name=""/>
        <dsp:cNvSpPr/>
      </dsp:nvSpPr>
      <dsp:spPr>
        <a:xfrm>
          <a:off x="3583604" y="1321699"/>
          <a:ext cx="91440" cy="229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10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D1EAB-172C-47DB-A3DF-9D783D0A8CDE}">
      <dsp:nvSpPr>
        <dsp:cNvPr id="0" name=""/>
        <dsp:cNvSpPr/>
      </dsp:nvSpPr>
      <dsp:spPr>
        <a:xfrm>
          <a:off x="3492953" y="547111"/>
          <a:ext cx="136371" cy="229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51"/>
              </a:lnTo>
              <a:lnTo>
                <a:pt x="136371" y="114551"/>
              </a:lnTo>
              <a:lnTo>
                <a:pt x="136371" y="22910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E2E06-6833-455E-8AA4-B159FF34E6F4}">
      <dsp:nvSpPr>
        <dsp:cNvPr id="0" name=""/>
        <dsp:cNvSpPr/>
      </dsp:nvSpPr>
      <dsp:spPr>
        <a:xfrm>
          <a:off x="1600123" y="2096286"/>
          <a:ext cx="163645" cy="50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845"/>
              </a:lnTo>
              <a:lnTo>
                <a:pt x="163645" y="501845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C14B1-A299-4F4C-8BDE-D64F9DEC7DF8}">
      <dsp:nvSpPr>
        <dsp:cNvPr id="0" name=""/>
        <dsp:cNvSpPr/>
      </dsp:nvSpPr>
      <dsp:spPr>
        <a:xfrm>
          <a:off x="1990790" y="1321699"/>
          <a:ext cx="91440" cy="229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10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3B021-DEAD-45A7-98AF-FDDDB63A809B}">
      <dsp:nvSpPr>
        <dsp:cNvPr id="0" name=""/>
        <dsp:cNvSpPr/>
      </dsp:nvSpPr>
      <dsp:spPr>
        <a:xfrm>
          <a:off x="2036510" y="547111"/>
          <a:ext cx="1456442" cy="229103"/>
        </a:xfrm>
        <a:custGeom>
          <a:avLst/>
          <a:gdLst/>
          <a:ahLst/>
          <a:cxnLst/>
          <a:rect l="0" t="0" r="0" b="0"/>
          <a:pathLst>
            <a:path>
              <a:moveTo>
                <a:pt x="1456442" y="0"/>
              </a:moveTo>
              <a:lnTo>
                <a:pt x="1456442" y="114551"/>
              </a:lnTo>
              <a:lnTo>
                <a:pt x="0" y="114551"/>
              </a:lnTo>
              <a:lnTo>
                <a:pt x="0" y="22910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0A5B3-4361-4EDF-94D9-93F298A9BB8A}">
      <dsp:nvSpPr>
        <dsp:cNvPr id="0" name=""/>
        <dsp:cNvSpPr/>
      </dsp:nvSpPr>
      <dsp:spPr>
        <a:xfrm>
          <a:off x="2947469" y="1627"/>
          <a:ext cx="1090968" cy="54548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Регион</a:t>
          </a:r>
        </a:p>
      </dsp:txBody>
      <dsp:txXfrm>
        <a:off x="2947469" y="1627"/>
        <a:ext cx="1090968" cy="545484"/>
      </dsp:txXfrm>
    </dsp:sp>
    <dsp:sp modelId="{DAC6AB1D-3C23-4A3F-9691-F87D6B7A2E5B}">
      <dsp:nvSpPr>
        <dsp:cNvPr id="0" name=""/>
        <dsp:cNvSpPr/>
      </dsp:nvSpPr>
      <dsp:spPr>
        <a:xfrm>
          <a:off x="1491026" y="776215"/>
          <a:ext cx="1090968" cy="5454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Города</a:t>
          </a:r>
        </a:p>
      </dsp:txBody>
      <dsp:txXfrm>
        <a:off x="1491026" y="776215"/>
        <a:ext cx="1090968" cy="545484"/>
      </dsp:txXfrm>
    </dsp:sp>
    <dsp:sp modelId="{7799C96F-F276-45C2-9894-3F6C40CF41BF}">
      <dsp:nvSpPr>
        <dsp:cNvPr id="0" name=""/>
        <dsp:cNvSpPr/>
      </dsp:nvSpPr>
      <dsp:spPr>
        <a:xfrm>
          <a:off x="1491026" y="1550802"/>
          <a:ext cx="1090968" cy="54548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Библиотеки</a:t>
          </a:r>
        </a:p>
      </dsp:txBody>
      <dsp:txXfrm>
        <a:off x="1491026" y="1550802"/>
        <a:ext cx="1090968" cy="545484"/>
      </dsp:txXfrm>
    </dsp:sp>
    <dsp:sp modelId="{C7B8A7C0-6073-40DC-8E38-9B7E8DD7E219}">
      <dsp:nvSpPr>
        <dsp:cNvPr id="0" name=""/>
        <dsp:cNvSpPr/>
      </dsp:nvSpPr>
      <dsp:spPr>
        <a:xfrm>
          <a:off x="1763768" y="2325390"/>
          <a:ext cx="1090968" cy="54548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Формы 6-НК</a:t>
          </a:r>
        </a:p>
      </dsp:txBody>
      <dsp:txXfrm>
        <a:off x="1763768" y="2325390"/>
        <a:ext cx="1090968" cy="545484"/>
      </dsp:txXfrm>
    </dsp:sp>
    <dsp:sp modelId="{61BD56B3-B9CE-46A5-92B3-661F98A58DB7}">
      <dsp:nvSpPr>
        <dsp:cNvPr id="0" name=""/>
        <dsp:cNvSpPr/>
      </dsp:nvSpPr>
      <dsp:spPr>
        <a:xfrm>
          <a:off x="3083840" y="776215"/>
          <a:ext cx="1090968" cy="5454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Районы</a:t>
          </a:r>
        </a:p>
      </dsp:txBody>
      <dsp:txXfrm>
        <a:off x="3083840" y="776215"/>
        <a:ext cx="1090968" cy="545484"/>
      </dsp:txXfrm>
    </dsp:sp>
    <dsp:sp modelId="{3689B55A-7942-46B4-A7D7-D4E57ED50CB8}">
      <dsp:nvSpPr>
        <dsp:cNvPr id="0" name=""/>
        <dsp:cNvSpPr/>
      </dsp:nvSpPr>
      <dsp:spPr>
        <a:xfrm>
          <a:off x="3083840" y="1550802"/>
          <a:ext cx="1090968" cy="54548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Поселения</a:t>
          </a:r>
        </a:p>
      </dsp:txBody>
      <dsp:txXfrm>
        <a:off x="3083840" y="1550802"/>
        <a:ext cx="1090968" cy="545484"/>
      </dsp:txXfrm>
    </dsp:sp>
    <dsp:sp modelId="{51753BCE-DD1F-4A59-A23B-B3E870504E7D}">
      <dsp:nvSpPr>
        <dsp:cNvPr id="0" name=""/>
        <dsp:cNvSpPr/>
      </dsp:nvSpPr>
      <dsp:spPr>
        <a:xfrm>
          <a:off x="3083840" y="2325390"/>
          <a:ext cx="1090968" cy="545484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Населённые пункты</a:t>
          </a:r>
        </a:p>
      </dsp:txBody>
      <dsp:txXfrm>
        <a:off x="3083840" y="2325390"/>
        <a:ext cx="1090968" cy="545484"/>
      </dsp:txXfrm>
    </dsp:sp>
    <dsp:sp modelId="{0CF2444C-C4B0-408D-97EB-DEFD90ABF36A}">
      <dsp:nvSpPr>
        <dsp:cNvPr id="0" name=""/>
        <dsp:cNvSpPr/>
      </dsp:nvSpPr>
      <dsp:spPr>
        <a:xfrm>
          <a:off x="3083840" y="3099977"/>
          <a:ext cx="1090968" cy="54548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Библиотеки</a:t>
          </a:r>
        </a:p>
      </dsp:txBody>
      <dsp:txXfrm>
        <a:off x="3083840" y="3099977"/>
        <a:ext cx="1090968" cy="545484"/>
      </dsp:txXfrm>
    </dsp:sp>
    <dsp:sp modelId="{04016ACA-076A-4075-8263-31A1F2899C64}">
      <dsp:nvSpPr>
        <dsp:cNvPr id="0" name=""/>
        <dsp:cNvSpPr/>
      </dsp:nvSpPr>
      <dsp:spPr>
        <a:xfrm>
          <a:off x="3356582" y="3874565"/>
          <a:ext cx="1090968" cy="54548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Формы 6-НК</a:t>
          </a:r>
        </a:p>
      </dsp:txBody>
      <dsp:txXfrm>
        <a:off x="3356582" y="3874565"/>
        <a:ext cx="1090968" cy="545484"/>
      </dsp:txXfrm>
    </dsp:sp>
    <dsp:sp modelId="{92987001-5490-46D2-8532-CEBC390F8A09}">
      <dsp:nvSpPr>
        <dsp:cNvPr id="0" name=""/>
        <dsp:cNvSpPr/>
      </dsp:nvSpPr>
      <dsp:spPr>
        <a:xfrm>
          <a:off x="4403911" y="776215"/>
          <a:ext cx="1090968" cy="54548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Региональные библиотеки</a:t>
          </a:r>
        </a:p>
      </dsp:txBody>
      <dsp:txXfrm>
        <a:off x="4403911" y="776215"/>
        <a:ext cx="1090968" cy="545484"/>
      </dsp:txXfrm>
    </dsp:sp>
    <dsp:sp modelId="{767E6748-331D-4033-A0F9-ED7AA2E33B10}">
      <dsp:nvSpPr>
        <dsp:cNvPr id="0" name=""/>
        <dsp:cNvSpPr/>
      </dsp:nvSpPr>
      <dsp:spPr>
        <a:xfrm>
          <a:off x="4676653" y="1550802"/>
          <a:ext cx="1090968" cy="54548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Формы 6-НК</a:t>
          </a:r>
        </a:p>
      </dsp:txBody>
      <dsp:txXfrm>
        <a:off x="4676653" y="1550802"/>
        <a:ext cx="1090968" cy="545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DF1F7-5464-406A-9A09-29BA23797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C045D2-6529-47A1-97A7-59494159E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B62C1-4C45-4E39-AA29-73368002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872E1-9475-4950-8482-B132CF13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C2B32C-F1A9-4ED3-ABBD-A4EFB929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2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C83AD-E9A3-4BB0-8978-7944EE9F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6871E7-9FD1-43F4-A5ED-9872A62CF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2D8E2-E257-44C3-82D4-FD1ED15C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E6E1E3-B815-49DB-8F0C-0F299CB0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6EF539-1AD8-4D80-BEAC-6AF53653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3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066FBF-A9B6-4F03-97D4-EC8945EF2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E2FB9A-1722-42A2-BE8C-EE541019D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046D4-E15E-4D7C-950C-874336D4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E269E-67CE-4E32-BBAE-7E874BB9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07C88-17FA-44AD-A8E5-D521CF91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20EAB-912D-4DF3-8607-CEABCBCD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39787-54FE-46C9-BEBA-9991C6408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D8167-78D8-4D8A-B67C-859AAA9E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F930B-90F9-4655-92DF-0D17FDFF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FFD686-E444-4DF7-828C-401AEDC6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6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21CC8-D33F-4346-B045-85AF0157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F6A3F-C592-4F6B-984D-2701FBFB7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3CAB99-87A2-41D0-8A8E-EBE2F3A0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1635B-3ECC-4DF9-8E2B-E038D24A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AB140-CD03-41AE-8728-445E439B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8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72EF2-6FD6-4BA9-89D6-746CB20C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26F29-C047-46E5-A8CE-BD098B020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6F3822-5A3D-4BDF-81CA-19F1DDB7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B33363-B411-444D-9A1C-7B5E4A24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C66F53-7013-45ED-9A9B-BA8AAD50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4024F0-CDAD-443A-BEF6-1CDD180E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4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5D53-93E8-49B8-A56D-6C446010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B630BA-A7C8-4967-B885-0C84256C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AFDCA7-BCA7-473F-9501-0B1CC31F2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DC911F-106D-4A3A-AB27-36F9EF085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E7186E-2855-40D0-BC2E-C3D8B88F1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E5AADD-60FA-4307-A3BA-394CBA8A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BBCA00-38EE-43A1-8C70-73A4A4F3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B004B7-793A-4F76-B0CE-D867E417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8F7FB-932B-4423-AE4E-AAE958A3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320106-63A2-4C15-BD52-7F9F74CA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A1720E-B61B-4B21-9D6C-C8171797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0E7EE7-425D-424C-936A-D564281D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8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22F618-BD93-4756-92FB-823490ED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A076C4-A00B-415A-95BF-BB881489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AA4959-64FC-487F-BC48-BC32F6AF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4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6F2D0-BEA5-4038-9F6D-717A9BF2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4D73D6-F26A-4C86-AD3C-847F01C3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E0D76A-DBFD-436F-902B-11303419F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C66CF5-5BDF-4344-81D5-0E44CB15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472CE3-4C98-446C-BA1A-267728DB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FB082-D2F7-46E4-AB8B-73D7120D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3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F1841-9143-48A7-8177-573A69BC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F8B779-956D-45AE-A84A-7D9206DE2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02C0C-5F74-4F2B-8919-7D23A9D5B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BC7E68-BB94-4D31-AA9A-8586A5BA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50E890-FCED-4736-98AF-88EDB24C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DEF978-0E3B-49E0-BFD0-7F4402D7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7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A8D48-3A9C-4364-995C-47B75D9E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FCA12D-CCCD-4D09-AED3-E7F530657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C37756-FD09-4349-99EF-D53BA9912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06C55-43E5-45A7-9BEE-E1D1174A54E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E9636-389D-4001-8743-754FECDA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67D26-E76D-4AAC-B9D2-D0EF14996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FC7F-2745-468D-9197-678914A3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3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ibsta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46DCDDB2-731F-42B5-93CB-E3468506D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Система удалённого сбора, обработки и хранения статистических данных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2BB01B-3107-4304-8C12-6FC61737B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98" y="122351"/>
            <a:ext cx="7617203" cy="3387612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6157089-DA83-4519-9AB0-2D2BF4F820E6}"/>
              </a:ext>
            </a:extLst>
          </p:cNvPr>
          <p:cNvGrpSpPr/>
          <p:nvPr/>
        </p:nvGrpSpPr>
        <p:grpSpPr>
          <a:xfrm>
            <a:off x="4856254" y="6050400"/>
            <a:ext cx="2479489" cy="486842"/>
            <a:chOff x="5358288" y="5475539"/>
            <a:chExt cx="2479489" cy="48684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D14F9D3-81F6-48E0-8333-3E3F5FC9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780E9A4-4051-4631-B405-DC173A0BB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45978"/>
              <a:ext cx="303282" cy="30328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4E1A88-4851-499F-B340-CA15D57FEA3B}"/>
                </a:ext>
              </a:extLst>
            </p:cNvPr>
            <p:cNvSpPr txBox="1"/>
            <p:nvPr/>
          </p:nvSpPr>
          <p:spPr>
            <a:xfrm>
              <a:off x="6528838" y="5645978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60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Организация информации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573A148-C8A7-448A-BEFB-0C69DC191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953184"/>
              </p:ext>
            </p:extLst>
          </p:nvPr>
        </p:nvGraphicFramePr>
        <p:xfrm>
          <a:off x="2466675" y="1690688"/>
          <a:ext cx="7258649" cy="442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E629C7-CA1E-4E52-ABEE-32036CBDFB5B}"/>
              </a:ext>
            </a:extLst>
          </p:cNvPr>
          <p:cNvSpPr txBox="1"/>
          <p:nvPr/>
        </p:nvSpPr>
        <p:spPr>
          <a:xfrm>
            <a:off x="8578370" y="1685534"/>
            <a:ext cx="2932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Применяя определённые методы расчёта к разным подмножествам форм 6-НК региона, можно получить любую сводную форму за любой отчётный период.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2900CB-9F0D-4D89-80C3-BAF2FB1BAF44}"/>
              </a:ext>
            </a:extLst>
          </p:cNvPr>
          <p:cNvSpPr txBox="1"/>
          <p:nvPr/>
        </p:nvSpPr>
        <p:spPr>
          <a:xfrm>
            <a:off x="491989" y="1685534"/>
            <a:ext cx="29329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 является иерархической.</a:t>
            </a:r>
          </a:p>
          <a:p>
            <a:endParaRPr lang="ru-RU" dirty="0"/>
          </a:p>
          <a:p>
            <a:r>
              <a:rPr lang="ru-RU" dirty="0"/>
              <a:t>Каждый узел схемы – список, элементы которого содержат другие списки.</a:t>
            </a:r>
          </a:p>
          <a:p>
            <a:endParaRPr lang="ru-RU" dirty="0"/>
          </a:p>
          <a:p>
            <a:r>
              <a:rPr lang="ru-RU" dirty="0"/>
              <a:t>Таким образом, информацию можно представить в иерархически-списочном виде.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43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Интеграция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D53BFDA-C8D9-452D-9736-43389F056E80}"/>
              </a:ext>
            </a:extLst>
          </p:cNvPr>
          <p:cNvSpPr/>
          <p:nvPr/>
        </p:nvSpPr>
        <p:spPr>
          <a:xfrm>
            <a:off x="5056516" y="1690688"/>
            <a:ext cx="2078967" cy="785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Libstat</a:t>
            </a:r>
            <a:endParaRPr lang="ru-RU" sz="28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3FF404-F903-4034-A9D3-63BE6046A33C}"/>
              </a:ext>
            </a:extLst>
          </p:cNvPr>
          <p:cNvSpPr/>
          <p:nvPr/>
        </p:nvSpPr>
        <p:spPr>
          <a:xfrm>
            <a:off x="2648310" y="4140590"/>
            <a:ext cx="2078967" cy="785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OPAC-Global</a:t>
            </a:r>
            <a:endParaRPr lang="ru-RU" sz="24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5592565-A222-4387-A16B-13C963914876}"/>
              </a:ext>
            </a:extLst>
          </p:cNvPr>
          <p:cNvSpPr/>
          <p:nvPr/>
        </p:nvSpPr>
        <p:spPr>
          <a:xfrm>
            <a:off x="7464725" y="4140589"/>
            <a:ext cx="2078967" cy="785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АИС Статистика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4434EAF-8965-4679-A547-47D03FB04BC5}"/>
              </a:ext>
            </a:extLst>
          </p:cNvPr>
          <p:cNvCxnSpPr/>
          <p:nvPr/>
        </p:nvCxnSpPr>
        <p:spPr>
          <a:xfrm>
            <a:off x="7135483" y="2596551"/>
            <a:ext cx="1473679" cy="1457864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9E715D4-A5F5-4BEF-B8DE-FFB00B24CF0A}"/>
              </a:ext>
            </a:extLst>
          </p:cNvPr>
          <p:cNvCxnSpPr/>
          <p:nvPr/>
        </p:nvCxnSpPr>
        <p:spPr>
          <a:xfrm flipV="1">
            <a:off x="3687793" y="2596551"/>
            <a:ext cx="1306901" cy="14578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9FBE8EE-F751-4AF1-BE9F-E238DFF86A15}"/>
              </a:ext>
            </a:extLst>
          </p:cNvPr>
          <p:cNvSpPr txBox="1"/>
          <p:nvPr/>
        </p:nvSpPr>
        <p:spPr>
          <a:xfrm>
            <a:off x="458352" y="1690688"/>
            <a:ext cx="322944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/>
              <a:t>Данные для форм 6-НК</a:t>
            </a:r>
            <a:r>
              <a:rPr lang="en-US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ч. 2 </a:t>
            </a:r>
            <a:r>
              <a:rPr lang="ru-RU" sz="1400" dirty="0"/>
              <a:t>Формирование и использование библиотечного фонда на физических (материальных) носителях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ч. 3 </a:t>
            </a:r>
            <a:r>
              <a:rPr lang="ru-RU" sz="1400" dirty="0"/>
              <a:t>Электронные (сетевые) ресурсы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ч. 4 </a:t>
            </a:r>
            <a:r>
              <a:rPr lang="ru-RU" sz="1400" dirty="0"/>
              <a:t>Число пользователей и посещений библиотеки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ч. 5 </a:t>
            </a:r>
            <a:r>
              <a:rPr lang="ru-RU" sz="1400" dirty="0"/>
              <a:t>Библиотечно-информационное обслуживание пользователей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045133-BC5B-486D-AEA5-B9B0A61988B8}"/>
              </a:ext>
            </a:extLst>
          </p:cNvPr>
          <p:cNvSpPr txBox="1"/>
          <p:nvPr/>
        </p:nvSpPr>
        <p:spPr>
          <a:xfrm>
            <a:off x="8129575" y="2623251"/>
            <a:ext cx="223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Формы 6-НК</a:t>
            </a: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Данные о библиотеках</a:t>
            </a:r>
          </a:p>
        </p:txBody>
      </p:sp>
    </p:spTree>
    <p:extLst>
      <p:ext uri="{BB962C8B-B14F-4D97-AF65-F5344CB8AC3E}">
        <p14:creationId xmlns:p14="http://schemas.microsoft.com/office/powerpoint/2010/main" val="330057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776380-CDB9-40D6-9AD8-1B67E0568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579" y="1837097"/>
            <a:ext cx="6110842" cy="4563704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909880-54FB-4479-BC4C-2E309C3B707C}"/>
              </a:ext>
            </a:extLst>
          </p:cNvPr>
          <p:cNvSpPr txBox="1"/>
          <p:nvPr/>
        </p:nvSpPr>
        <p:spPr>
          <a:xfrm>
            <a:off x="5149010" y="1238865"/>
            <a:ext cx="18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главная страница</a:t>
            </a:r>
          </a:p>
        </p:txBody>
      </p:sp>
    </p:spTree>
    <p:extLst>
      <p:ext uri="{BB962C8B-B14F-4D97-AF65-F5344CB8AC3E}">
        <p14:creationId xmlns:p14="http://schemas.microsoft.com/office/powerpoint/2010/main" val="344547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1E8DF4-4D38-4940-A93F-49ADC4A1A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77" y="2051409"/>
            <a:ext cx="9046446" cy="4611462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88AEAD-986C-4864-9A31-AE93715A11F7}"/>
              </a:ext>
            </a:extLst>
          </p:cNvPr>
          <p:cNvSpPr txBox="1"/>
          <p:nvPr/>
        </p:nvSpPr>
        <p:spPr>
          <a:xfrm>
            <a:off x="5244645" y="1238865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список городов</a:t>
            </a:r>
          </a:p>
        </p:txBody>
      </p:sp>
    </p:spTree>
    <p:extLst>
      <p:ext uri="{BB962C8B-B14F-4D97-AF65-F5344CB8AC3E}">
        <p14:creationId xmlns:p14="http://schemas.microsoft.com/office/powerpoint/2010/main" val="133884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6BC5DB-7E86-46B6-B964-7D2C54C16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98" y="1739258"/>
            <a:ext cx="8377601" cy="4827647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7CA956-D816-4AC4-BCBE-F6F9B3DDEBD8}"/>
              </a:ext>
            </a:extLst>
          </p:cNvPr>
          <p:cNvSpPr txBox="1"/>
          <p:nvPr/>
        </p:nvSpPr>
        <p:spPr>
          <a:xfrm>
            <a:off x="4674713" y="1238865"/>
            <a:ext cx="284257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/>
              <a:t>список библиотек в городе</a:t>
            </a:r>
          </a:p>
        </p:txBody>
      </p:sp>
    </p:spTree>
    <p:extLst>
      <p:ext uri="{BB962C8B-B14F-4D97-AF65-F5344CB8AC3E}">
        <p14:creationId xmlns:p14="http://schemas.microsoft.com/office/powerpoint/2010/main" val="166107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D043C-ED39-497F-8CC4-17FC9BDAE124}"/>
              </a:ext>
            </a:extLst>
          </p:cNvPr>
          <p:cNvSpPr txBox="1"/>
          <p:nvPr/>
        </p:nvSpPr>
        <p:spPr>
          <a:xfrm>
            <a:off x="5224607" y="1238865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список районов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5619D7-85FB-4001-ACFF-371549FF1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1807673"/>
            <a:ext cx="10972800" cy="360045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3DF11-30FE-493A-90FB-F131D76DDD14}"/>
              </a:ext>
            </a:extLst>
          </p:cNvPr>
          <p:cNvSpPr txBox="1"/>
          <p:nvPr/>
        </p:nvSpPr>
        <p:spPr>
          <a:xfrm>
            <a:off x="609599" y="5686375"/>
            <a:ext cx="682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Зелёная подсветка номера – первичные данные района зафиксированы, и кураторы не могут вносить изменения в формы. Запрет на редактирование производит администратор.</a:t>
            </a:r>
          </a:p>
        </p:txBody>
      </p:sp>
    </p:spTree>
    <p:extLst>
      <p:ext uri="{BB962C8B-B14F-4D97-AF65-F5344CB8AC3E}">
        <p14:creationId xmlns:p14="http://schemas.microsoft.com/office/powerpoint/2010/main" val="298703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E04B5-00D5-4F58-A160-17E0E582223D}"/>
              </a:ext>
            </a:extLst>
          </p:cNvPr>
          <p:cNvSpPr txBox="1"/>
          <p:nvPr/>
        </p:nvSpPr>
        <p:spPr>
          <a:xfrm>
            <a:off x="4674713" y="1238865"/>
            <a:ext cx="289951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/>
              <a:t>список поселений в районе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A22D4A-3203-4FFF-8A9D-B302DF6E7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192" y="1883304"/>
            <a:ext cx="8943616" cy="4495058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25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D043C-ED39-497F-8CC4-17FC9BDAE124}"/>
              </a:ext>
            </a:extLst>
          </p:cNvPr>
          <p:cNvSpPr txBox="1"/>
          <p:nvPr/>
        </p:nvSpPr>
        <p:spPr>
          <a:xfrm>
            <a:off x="4058166" y="1238865"/>
            <a:ext cx="407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список библиотек в населённом пункте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E764E-BE9B-4CBA-B0FC-8C1D811E6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66" y="1920408"/>
            <a:ext cx="9441467" cy="4234598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68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D043C-ED39-497F-8CC4-17FC9BDAE124}"/>
              </a:ext>
            </a:extLst>
          </p:cNvPr>
          <p:cNvSpPr txBox="1"/>
          <p:nvPr/>
        </p:nvSpPr>
        <p:spPr>
          <a:xfrm>
            <a:off x="4105423" y="1238865"/>
            <a:ext cx="398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редактирование данных о библиотеке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AF2475-21BE-48EE-834C-F37C55960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372" y="1608197"/>
            <a:ext cx="5831256" cy="5135991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313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4A0C7-265F-4AFD-959C-24CA9AA36E00}"/>
              </a:ext>
            </a:extLst>
          </p:cNvPr>
          <p:cNvSpPr txBox="1"/>
          <p:nvPr/>
        </p:nvSpPr>
        <p:spPr>
          <a:xfrm>
            <a:off x="5421777" y="1238865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форма 6-НК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4154D1-57C7-4168-87E7-892D712EE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833" y="1883304"/>
            <a:ext cx="8874334" cy="4112868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05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386EE-F320-443A-99E4-E0DE4E60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О системе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6687615E-B6CB-44B1-8114-354EDFB44B4A}"/>
              </a:ext>
            </a:extLst>
          </p:cNvPr>
          <p:cNvSpPr txBox="1">
            <a:spLocks/>
          </p:cNvSpPr>
          <p:nvPr/>
        </p:nvSpPr>
        <p:spPr>
          <a:xfrm>
            <a:off x="1981200" y="16906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err="1"/>
              <a:t>Lib</a:t>
            </a:r>
            <a:r>
              <a:rPr lang="en-US" sz="2400" b="1" dirty="0"/>
              <a:t>s</a:t>
            </a:r>
            <a:r>
              <a:rPr lang="ru-RU" sz="2400" b="1" dirty="0" err="1"/>
              <a:t>tat</a:t>
            </a:r>
            <a:r>
              <a:rPr lang="ru-RU" sz="2400" b="1" dirty="0"/>
              <a:t> </a:t>
            </a:r>
            <a:r>
              <a:rPr lang="ru-RU" sz="2400" dirty="0"/>
              <a:t>– автоматизированная библиотечная информационная система (АБИС)</a:t>
            </a:r>
            <a:r>
              <a:rPr lang="en-US" sz="2400" dirty="0"/>
              <a:t>,</a:t>
            </a:r>
            <a:r>
              <a:rPr lang="ru-RU" sz="2400" dirty="0"/>
              <a:t> реализованная по </a:t>
            </a:r>
            <a:r>
              <a:rPr lang="ru-RU" sz="2400" dirty="0" err="1"/>
              <a:t>web</a:t>
            </a:r>
            <a:r>
              <a:rPr lang="ru-RU" sz="2400" dirty="0"/>
              <a:t>-технологии «Клиент - Сервер» и предназначенная для удалённого сбора, обработки и хранения статистических данных. На текущий момент реализованы статистические формы</a:t>
            </a:r>
            <a:r>
              <a:rPr lang="en-US" sz="2400" dirty="0"/>
              <a:t> </a:t>
            </a:r>
            <a:r>
              <a:rPr lang="ru-RU" sz="2400" dirty="0"/>
              <a:t>отчётности “Форма № 6-НК” и “Свод годовых сведений об общедоступных (публичных) библиотеках системы Минкультуры России”.</a:t>
            </a:r>
          </a:p>
          <a:p>
            <a:pPr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/>
              <a:t>АБИС </a:t>
            </a:r>
            <a:r>
              <a:rPr lang="ru-RU" sz="2400" b="1" dirty="0" err="1"/>
              <a:t>Lib</a:t>
            </a:r>
            <a:r>
              <a:rPr lang="en-US" sz="2400" b="1" dirty="0"/>
              <a:t>s</a:t>
            </a:r>
            <a:r>
              <a:rPr lang="ru-RU" sz="2400" b="1" dirty="0" err="1"/>
              <a:t>tat</a:t>
            </a:r>
            <a:r>
              <a:rPr lang="ru-RU" sz="2400" dirty="0"/>
              <a:t> полезна в первую очередь государственным центральным библиотекам субъектов РФ, ведущим статистический учёт по своим субъектам и формирующим отчёты,</a:t>
            </a:r>
            <a:r>
              <a:rPr lang="en-US" sz="2400" dirty="0"/>
              <a:t> -</a:t>
            </a:r>
            <a:r>
              <a:rPr lang="ru-RU" sz="2400" dirty="0"/>
              <a:t> как для министерства культуры, так и для собственных нужд.</a:t>
            </a:r>
          </a:p>
          <a:p>
            <a:pPr>
              <a:buFont typeface="Arial" panose="020B0604020202020204" pitchFamily="34" charset="0"/>
              <a:buNone/>
            </a:pP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503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906BC-58E7-42CE-9A2B-12140764B5DF}"/>
              </a:ext>
            </a:extLst>
          </p:cNvPr>
          <p:cNvSpPr txBox="1"/>
          <p:nvPr/>
        </p:nvSpPr>
        <p:spPr>
          <a:xfrm>
            <a:off x="4083909" y="1247492"/>
            <a:ext cx="402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форма 6-НК</a:t>
            </a:r>
            <a:r>
              <a:rPr lang="en-US" dirty="0"/>
              <a:t> – </a:t>
            </a:r>
            <a:r>
              <a:rPr lang="ru-RU" dirty="0"/>
              <a:t>загрузка данных из </a:t>
            </a:r>
            <a:r>
              <a:rPr lang="en-US" dirty="0"/>
              <a:t>OPAC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EB0F58-B04E-4795-A3A7-A33BFA64B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58" y="1690688"/>
            <a:ext cx="7629083" cy="4929159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20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69802-4BC8-4F17-BB3C-713D1A167A2B}"/>
              </a:ext>
            </a:extLst>
          </p:cNvPr>
          <p:cNvSpPr txBox="1"/>
          <p:nvPr/>
        </p:nvSpPr>
        <p:spPr>
          <a:xfrm>
            <a:off x="4524633" y="1238865"/>
            <a:ext cx="314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форма 6-НК - редактирование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3AAC0B-46BC-4A2E-907C-BAA9D1B40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838" y="1685831"/>
            <a:ext cx="6462323" cy="5022381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59F42-E497-4433-8A5F-8FCFE173309F}"/>
              </a:ext>
            </a:extLst>
          </p:cNvPr>
          <p:cNvSpPr txBox="1"/>
          <p:nvPr/>
        </p:nvSpPr>
        <p:spPr>
          <a:xfrm>
            <a:off x="9497683" y="1685831"/>
            <a:ext cx="2570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Проверка входных данных двухуровневая:</a:t>
            </a:r>
          </a:p>
          <a:p>
            <a:pPr marL="342900" indent="-342900">
              <a:buAutoNum type="arabicParenR"/>
            </a:pPr>
            <a:r>
              <a:rPr lang="ru-RU" sz="1600" dirty="0"/>
              <a:t>формальная</a:t>
            </a:r>
            <a:r>
              <a:rPr lang="en-US" sz="1600" dirty="0"/>
              <a:t>;</a:t>
            </a:r>
          </a:p>
          <a:p>
            <a:pPr marL="342900" indent="-342900">
              <a:buAutoNum type="arabicParenR"/>
            </a:pPr>
            <a:r>
              <a:rPr lang="ru-RU" sz="1600" dirty="0"/>
              <a:t>логическая.</a:t>
            </a:r>
          </a:p>
          <a:p>
            <a:pPr marL="342900" indent="-342900">
              <a:buAutoNum type="arabicParenR"/>
            </a:pPr>
            <a:endParaRPr lang="ru-RU" sz="1600" dirty="0"/>
          </a:p>
          <a:p>
            <a:r>
              <a:rPr lang="ru-RU" sz="1600" dirty="0"/>
              <a:t>Сохранить первичные данные, содержащие ошибки – не получится.</a:t>
            </a:r>
          </a:p>
        </p:txBody>
      </p:sp>
    </p:spTree>
    <p:extLst>
      <p:ext uri="{BB962C8B-B14F-4D97-AF65-F5344CB8AC3E}">
        <p14:creationId xmlns:p14="http://schemas.microsoft.com/office/powerpoint/2010/main" val="3527138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69802-4BC8-4F17-BB3C-713D1A167A2B}"/>
              </a:ext>
            </a:extLst>
          </p:cNvPr>
          <p:cNvSpPr txBox="1"/>
          <p:nvPr/>
        </p:nvSpPr>
        <p:spPr>
          <a:xfrm>
            <a:off x="4526019" y="1238865"/>
            <a:ext cx="318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форма 6-НК – выгрузка в </a:t>
            </a:r>
            <a:r>
              <a:rPr lang="en-US" dirty="0"/>
              <a:t>Word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67A07B-38A1-4551-B28D-D4578CE98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71" y="3224130"/>
            <a:ext cx="6508693" cy="3401843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D0015A-99D5-453F-AF5C-90E020675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36" y="1690688"/>
            <a:ext cx="6837739" cy="2010044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564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69802-4BC8-4F17-BB3C-713D1A167A2B}"/>
              </a:ext>
            </a:extLst>
          </p:cNvPr>
          <p:cNvSpPr txBox="1"/>
          <p:nvPr/>
        </p:nvSpPr>
        <p:spPr>
          <a:xfrm>
            <a:off x="5252660" y="1230238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сводная форма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5DB8D0-B242-4CEA-A30C-92EBA4C6B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37" y="1599570"/>
            <a:ext cx="6486224" cy="2770158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6D866E-E9FF-4D6B-B9FF-85E54EC27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156" y="1929851"/>
            <a:ext cx="7654907" cy="4879754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247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69802-4BC8-4F17-BB3C-713D1A167A2B}"/>
              </a:ext>
            </a:extLst>
          </p:cNvPr>
          <p:cNvSpPr txBox="1"/>
          <p:nvPr/>
        </p:nvSpPr>
        <p:spPr>
          <a:xfrm>
            <a:off x="4348597" y="1221611"/>
            <a:ext cx="349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сводная форма – просмотр части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CF5EBD-92A7-47CF-B240-FE9C02DA3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743" y="1690688"/>
            <a:ext cx="9224513" cy="4984934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8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69802-4BC8-4F17-BB3C-713D1A167A2B}"/>
              </a:ext>
            </a:extLst>
          </p:cNvPr>
          <p:cNvSpPr txBox="1"/>
          <p:nvPr/>
        </p:nvSpPr>
        <p:spPr>
          <a:xfrm>
            <a:off x="4356902" y="1221612"/>
            <a:ext cx="347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сводная форма – выгрузка в </a:t>
            </a:r>
            <a:r>
              <a:rPr lang="en-US" dirty="0"/>
              <a:t>Excel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08B251-7887-473E-8C50-3059CAC5E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58" y="1690688"/>
            <a:ext cx="2240560" cy="1791512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D5F790-C027-420D-82D7-CACF051A0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654" y="1704239"/>
            <a:ext cx="8726988" cy="4982385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722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2CD831-F696-4D7E-B7DB-3EB41951F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690688"/>
            <a:ext cx="7213541" cy="3697645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69802-4BC8-4F17-BB3C-713D1A167A2B}"/>
              </a:ext>
            </a:extLst>
          </p:cNvPr>
          <p:cNvSpPr txBox="1"/>
          <p:nvPr/>
        </p:nvSpPr>
        <p:spPr>
          <a:xfrm>
            <a:off x="4755056" y="1230238"/>
            <a:ext cx="268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выгрузка граф форм 6-НК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DC2417-9F03-41D7-B6CB-A2169EF02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418" y="2152950"/>
            <a:ext cx="8154420" cy="4560946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099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784082C-0124-4D76-915B-B39BF080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Интерфейс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69802-4BC8-4F17-BB3C-713D1A167A2B}"/>
              </a:ext>
            </a:extLst>
          </p:cNvPr>
          <p:cNvSpPr txBox="1"/>
          <p:nvPr/>
        </p:nvSpPr>
        <p:spPr>
          <a:xfrm>
            <a:off x="4528230" y="1235096"/>
            <a:ext cx="313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выгрузка строк сводных форм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770C52-7207-4AFA-A755-1B4C6DF67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61" y="1690688"/>
            <a:ext cx="7156331" cy="2465575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197303-2D53-4442-918B-AFF51572A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736" y="2257926"/>
            <a:ext cx="9003703" cy="441566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151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6687615E-B6CB-44B1-8114-354EDFB44B4A}"/>
              </a:ext>
            </a:extLst>
          </p:cNvPr>
          <p:cNvSpPr txBox="1">
            <a:spLocks/>
          </p:cNvSpPr>
          <p:nvPr/>
        </p:nvSpPr>
        <p:spPr>
          <a:xfrm>
            <a:off x="1970368" y="1690688"/>
            <a:ext cx="8524875" cy="452596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6C2AD3-31AB-40DE-A65F-54683DD93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41" y="54630"/>
            <a:ext cx="5083318" cy="2260713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DEC9EC35-7F27-4526-9910-48B893BB1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1665" y="3429000"/>
            <a:ext cx="4665453" cy="1604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Вершинин Олег Анатольевич</a:t>
            </a:r>
            <a:endParaRPr lang="en-US" dirty="0"/>
          </a:p>
          <a:p>
            <a:pPr>
              <a:buNone/>
            </a:pPr>
            <a:r>
              <a:rPr lang="ru-RU" dirty="0"/>
              <a:t>Тел.: +7(951)5-3636-29</a:t>
            </a:r>
          </a:p>
          <a:p>
            <a:pPr>
              <a:buNone/>
            </a:pPr>
            <a:r>
              <a:rPr lang="en-US" dirty="0"/>
              <a:t>E-mail: </a:t>
            </a:r>
            <a:r>
              <a:rPr lang="en-US" dirty="0">
                <a:hlinkClick r:id="rId3"/>
              </a:rPr>
              <a:t>info@libstat.ru</a:t>
            </a:r>
            <a:endParaRPr lang="en-US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D7A8759-8EFE-4CEC-81FE-D9059DD2CDDF}"/>
              </a:ext>
            </a:extLst>
          </p:cNvPr>
          <p:cNvGrpSpPr/>
          <p:nvPr/>
        </p:nvGrpSpPr>
        <p:grpSpPr>
          <a:xfrm>
            <a:off x="4220513" y="1910493"/>
            <a:ext cx="4024584" cy="742860"/>
            <a:chOff x="2924355" y="3057570"/>
            <a:chExt cx="4024584" cy="74286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F37E0B7-141F-4FE7-A5BB-C79C9D2D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912" y="3057570"/>
              <a:ext cx="1443027" cy="74286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C1CD58A-3510-4F9D-8E44-FDDDB8229A12}"/>
                </a:ext>
              </a:extLst>
            </p:cNvPr>
            <p:cNvSpPr txBox="1"/>
            <p:nvPr/>
          </p:nvSpPr>
          <p:spPr>
            <a:xfrm>
              <a:off x="2924355" y="3114136"/>
              <a:ext cx="2666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002060"/>
                  </a:solidFill>
                </a:rPr>
                <a:t>В партнёрстве с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C71AE0B-843E-4A08-AA4F-34F0238DA033}"/>
              </a:ext>
            </a:extLst>
          </p:cNvPr>
          <p:cNvSpPr txBox="1"/>
          <p:nvPr/>
        </p:nvSpPr>
        <p:spPr>
          <a:xfrm>
            <a:off x="834882" y="3280840"/>
            <a:ext cx="5967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БЕСПЛАТНЫЙ</a:t>
            </a:r>
          </a:p>
          <a:p>
            <a:r>
              <a:rPr lang="ru-RU" sz="4800" dirty="0">
                <a:solidFill>
                  <a:srgbClr val="002060"/>
                </a:solidFill>
              </a:rPr>
              <a:t>ТЕСТ-ДРАЙВ</a:t>
            </a:r>
          </a:p>
          <a:p>
            <a:r>
              <a:rPr lang="ru-RU" sz="4800" dirty="0">
                <a:solidFill>
                  <a:srgbClr val="002060"/>
                </a:solidFill>
              </a:rPr>
              <a:t>СЕРВИСА</a:t>
            </a:r>
          </a:p>
        </p:txBody>
      </p:sp>
    </p:spTree>
    <p:extLst>
      <p:ext uri="{BB962C8B-B14F-4D97-AF65-F5344CB8AC3E}">
        <p14:creationId xmlns:p14="http://schemas.microsoft.com/office/powerpoint/2010/main" val="221453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CE8C085-73E4-4172-AB87-0576F51E5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О системе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0F5D1A52-7112-4829-9663-503B47FABFA2}"/>
              </a:ext>
            </a:extLst>
          </p:cNvPr>
          <p:cNvSpPr txBox="1">
            <a:spLocks/>
          </p:cNvSpPr>
          <p:nvPr/>
        </p:nvSpPr>
        <p:spPr>
          <a:xfrm>
            <a:off x="1981200" y="16906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0" algn="l"/>
              </a:tabLst>
            </a:pPr>
            <a:r>
              <a:rPr lang="ru-RU" sz="2400" b="1" dirty="0"/>
              <a:t>АБИС </a:t>
            </a:r>
            <a:r>
              <a:rPr lang="ru-RU" sz="2400" b="1" dirty="0" err="1"/>
              <a:t>Lib</a:t>
            </a:r>
            <a:r>
              <a:rPr lang="en-US" sz="2400" b="1" dirty="0"/>
              <a:t>s</a:t>
            </a:r>
            <a:r>
              <a:rPr lang="ru-RU" sz="2400" b="1" dirty="0" err="1"/>
              <a:t>tat</a:t>
            </a:r>
            <a:r>
              <a:rPr lang="ru-RU" sz="2400" dirty="0"/>
              <a:t> предоставляет клиентам </a:t>
            </a:r>
            <a:r>
              <a:rPr lang="ru-RU" sz="2400" dirty="0" err="1"/>
              <a:t>online</a:t>
            </a:r>
            <a:r>
              <a:rPr lang="ru-RU" sz="2400" dirty="0"/>
              <a:t>-сервис. Как следствие, нет необходимости в закупке и поддержке серверного оборудования, в приобретении и поддержке системного программного обеспечения, в привлечении технического специалиста для сопровождения информационной системы.</a:t>
            </a:r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/>
              <a:t>Подключение к </a:t>
            </a:r>
            <a:r>
              <a:rPr lang="ru-RU" sz="2400" dirty="0" err="1"/>
              <a:t>online</a:t>
            </a:r>
            <a:r>
              <a:rPr lang="ru-RU" sz="2400" dirty="0"/>
              <a:t>-сервису состоит из предварительного ввода данных для субъекта РФ (города, районы, поселения, библиотеки, пользователи) и приобретения права на пользование </a:t>
            </a:r>
            <a:r>
              <a:rPr lang="ru-RU" sz="2400" dirty="0" err="1"/>
              <a:t>online</a:t>
            </a:r>
            <a:r>
              <a:rPr lang="ru-RU" sz="2400" dirty="0"/>
              <a:t>-сервисом.</a:t>
            </a:r>
          </a:p>
          <a:p>
            <a:pPr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07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161C30E-C486-4737-B46B-E424D6A6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О системе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30AA99EC-2783-4A3B-8ABF-BC45374EB30B}"/>
              </a:ext>
            </a:extLst>
          </p:cNvPr>
          <p:cNvSpPr txBox="1">
            <a:spLocks/>
          </p:cNvSpPr>
          <p:nvPr/>
        </p:nvSpPr>
        <p:spPr>
          <a:xfrm>
            <a:off x="1981199" y="1690688"/>
            <a:ext cx="8524875" cy="452596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В настоящий момент</a:t>
            </a:r>
            <a:r>
              <a:rPr lang="en-US" sz="2400" b="1" dirty="0"/>
              <a:t> </a:t>
            </a:r>
            <a:r>
              <a:rPr lang="ru-RU" sz="2400" b="1" dirty="0"/>
              <a:t>АБИС </a:t>
            </a:r>
            <a:r>
              <a:rPr lang="en-US" sz="2400" b="1" dirty="0"/>
              <a:t>Libstat</a:t>
            </a:r>
            <a:r>
              <a:rPr lang="ru-RU" sz="2400" b="1" dirty="0"/>
              <a:t> </a:t>
            </a:r>
            <a:r>
              <a:rPr lang="ru-RU" sz="2400" dirty="0"/>
              <a:t>используется в следующих субъектах РФ (актуальная версия </a:t>
            </a:r>
            <a:r>
              <a:rPr lang="en-US" sz="2400" dirty="0"/>
              <a:t>LibstatV2</a:t>
            </a:r>
            <a:r>
              <a:rPr lang="ru-RU" sz="2400" dirty="0"/>
              <a:t>):</a:t>
            </a:r>
          </a:p>
          <a:p>
            <a:pPr>
              <a:buNone/>
            </a:pPr>
            <a:endParaRPr lang="ru-RU" sz="2400" dirty="0"/>
          </a:p>
          <a:p>
            <a:pPr marL="242570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Ростовская область (с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2012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года);</a:t>
            </a:r>
          </a:p>
          <a:p>
            <a:pPr marL="242570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Краснодарский край (с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2014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года);</a:t>
            </a:r>
          </a:p>
          <a:p>
            <a:pPr marL="242570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Новосибирская область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(c 2015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года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42570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Алтайский край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 2017 года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425700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20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43353F-2A54-448C-A1DF-F7E2FBEC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Технология реализации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DBFA5A7C-4867-41BC-8D35-3C251B51C513}"/>
              </a:ext>
            </a:extLst>
          </p:cNvPr>
          <p:cNvSpPr txBox="1">
            <a:spLocks/>
          </p:cNvSpPr>
          <p:nvPr/>
        </p:nvSpPr>
        <p:spPr>
          <a:xfrm>
            <a:off x="1981199" y="1690688"/>
            <a:ext cx="8524875" cy="4525963"/>
          </a:xfrm>
          <a:prstGeom prst="rect">
            <a:avLst/>
          </a:prstGeom>
        </p:spPr>
        <p:txBody>
          <a:bodyPr vert="horz" lIns="9000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2600" dirty="0"/>
              <a:t>Процесс сбора, обработки и хранения статистических данных реализован на базе веб-технологии, что обеспечивает ряд удобств и преимуществ:</a:t>
            </a:r>
          </a:p>
          <a:p>
            <a:pPr marL="0" indent="0">
              <a:buNone/>
            </a:pPr>
            <a:endParaRPr lang="ru-RU" sz="900" dirty="0"/>
          </a:p>
          <a:p>
            <a:pPr marL="539750" indent="-173038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низкие  требования к мощности компьютеров;</a:t>
            </a:r>
          </a:p>
          <a:p>
            <a:pPr marL="539750" indent="-173038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платформонезависимость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- система будет работать на компьютере с любой операционной системой с использованием известных браузеров;</a:t>
            </a:r>
          </a:p>
          <a:p>
            <a:pPr marL="539750" indent="-173038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нет необходимости в установке дополнительного специального программного обеспечения на компьютер;</a:t>
            </a:r>
          </a:p>
          <a:p>
            <a:pPr marL="539750" indent="-173038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централизованные сбор, хранение и обработка данных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539750" indent="-173038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отсутствие привязки к компьютерам пользователей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539750" indent="-173038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высокий уровень доступности информации.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600" dirty="0"/>
              <a:t>Единственное требование – наличие доступа в сеть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397893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43353F-2A54-448C-A1DF-F7E2FBEC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Технология реализации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DBFA5A7C-4867-41BC-8D35-3C251B51C513}"/>
              </a:ext>
            </a:extLst>
          </p:cNvPr>
          <p:cNvSpPr txBox="1">
            <a:spLocks/>
          </p:cNvSpPr>
          <p:nvPr/>
        </p:nvSpPr>
        <p:spPr>
          <a:xfrm>
            <a:off x="1981199" y="1690688"/>
            <a:ext cx="8524875" cy="452596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ru-RU" sz="2600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7955BDD6-98B0-4EAE-A527-4572541534E4}"/>
              </a:ext>
            </a:extLst>
          </p:cNvPr>
          <p:cNvSpPr txBox="1">
            <a:spLocks/>
          </p:cNvSpPr>
          <p:nvPr/>
        </p:nvSpPr>
        <p:spPr>
          <a:xfrm>
            <a:off x="2133599" y="1843088"/>
            <a:ext cx="8524875" cy="452596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2000" dirty="0"/>
              <a:t>Основной единицей, используемой для расчёта сводной формы, является </a:t>
            </a:r>
            <a:r>
              <a:rPr lang="ru-RU" sz="2000" u="sng" dirty="0"/>
              <a:t>форма 6-НК</a:t>
            </a:r>
            <a:r>
              <a:rPr lang="ru-RU" sz="2000" dirty="0"/>
              <a:t>, содержащая первичные данные, на основе которых и формируются сводные формы.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/>
              <a:t>Сбором первичных данных занимаются </a:t>
            </a:r>
            <a:r>
              <a:rPr lang="ru-RU" sz="2000" u="sng" dirty="0"/>
              <a:t>кураторы</a:t>
            </a:r>
            <a:r>
              <a:rPr lang="ru-RU" sz="2000" dirty="0"/>
              <a:t> районов, городов и региональных библиотек.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/>
              <a:t>Контроль</a:t>
            </a:r>
            <a:r>
              <a:rPr lang="en-US" sz="2000" dirty="0"/>
              <a:t> </a:t>
            </a:r>
            <a:r>
              <a:rPr lang="ru-RU" sz="2000" dirty="0"/>
              <a:t>процесса сбора первичных данных и работы пользователей осуществляет </a:t>
            </a:r>
            <a:r>
              <a:rPr lang="ru-RU" sz="2000" u="sng" dirty="0"/>
              <a:t>администратор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33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43353F-2A54-448C-A1DF-F7E2FBEC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Технология реализации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DBFA5A7C-4867-41BC-8D35-3C251B51C513}"/>
              </a:ext>
            </a:extLst>
          </p:cNvPr>
          <p:cNvSpPr txBox="1">
            <a:spLocks/>
          </p:cNvSpPr>
          <p:nvPr/>
        </p:nvSpPr>
        <p:spPr>
          <a:xfrm>
            <a:off x="1981199" y="1690688"/>
            <a:ext cx="8524875" cy="452596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ru-RU" sz="2600" dirty="0"/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2BE4EAC0-A650-4A8D-A85D-6EA7631FC50A}"/>
              </a:ext>
            </a:extLst>
          </p:cNvPr>
          <p:cNvSpPr txBox="1">
            <a:spLocks/>
          </p:cNvSpPr>
          <p:nvPr/>
        </p:nvSpPr>
        <p:spPr>
          <a:xfrm>
            <a:off x="2133599" y="1843088"/>
            <a:ext cx="8524875" cy="452596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rgbClr val="0070C0"/>
                </a:solidFill>
              </a:rPr>
              <a:t>Администратор</a:t>
            </a:r>
            <a:r>
              <a:rPr lang="ru-RU" sz="2000" dirty="0"/>
              <a:t> имеет максимальные права в системе, может назначать кураторов подчинённых территориальных образований. Администратор контролирует всю систему. В системе может быть несколько администраторов.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rgbClr val="0070C0"/>
                </a:solidFill>
              </a:rPr>
              <a:t>Куратор района, города, региональной библиотеки </a:t>
            </a:r>
            <a:r>
              <a:rPr lang="ru-RU" sz="2000" dirty="0"/>
              <a:t>может работать только с библиотеками района, города, региональной библиотекой соответственно и имеет ряд ограничений при работе с системой. Куратор осуществляет ввод данных форм 6-НК, может формировать сводные формы.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dirty="0"/>
          </a:p>
          <a:p>
            <a:pPr marL="0" indent="0" algn="r">
              <a:lnSpc>
                <a:spcPct val="100000"/>
              </a:lnSpc>
              <a:buNone/>
            </a:pPr>
            <a:r>
              <a:rPr lang="ru-RU" sz="1800" i="1" dirty="0">
                <a:solidFill>
                  <a:schemeClr val="bg1">
                    <a:lumMod val="50000"/>
                  </a:schemeClr>
                </a:solidFill>
              </a:rPr>
              <a:t>Далее на слайдах показан интерфейс администратора.</a:t>
            </a:r>
          </a:p>
        </p:txBody>
      </p:sp>
    </p:spTree>
    <p:extLst>
      <p:ext uri="{BB962C8B-B14F-4D97-AF65-F5344CB8AC3E}">
        <p14:creationId xmlns:p14="http://schemas.microsoft.com/office/powerpoint/2010/main" val="127115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43353F-2A54-448C-A1DF-F7E2FBEC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Технология реализации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DBFA5A7C-4867-41BC-8D35-3C251B51C513}"/>
              </a:ext>
            </a:extLst>
          </p:cNvPr>
          <p:cNvSpPr txBox="1">
            <a:spLocks/>
          </p:cNvSpPr>
          <p:nvPr/>
        </p:nvSpPr>
        <p:spPr>
          <a:xfrm>
            <a:off x="1981199" y="1690688"/>
            <a:ext cx="8524875" cy="452596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ru-RU" sz="2600" dirty="0"/>
          </a:p>
        </p:txBody>
      </p:sp>
      <p:sp>
        <p:nvSpPr>
          <p:cNvPr id="15" name="Облако 14">
            <a:extLst>
              <a:ext uri="{FF2B5EF4-FFF2-40B4-BE49-F238E27FC236}">
                <a16:creationId xmlns:a16="http://schemas.microsoft.com/office/drawing/2014/main" id="{DD766DC7-A04C-4E3A-A214-8DE60B454E42}"/>
              </a:ext>
            </a:extLst>
          </p:cNvPr>
          <p:cNvSpPr/>
          <p:nvPr/>
        </p:nvSpPr>
        <p:spPr>
          <a:xfrm>
            <a:off x="5159896" y="3555058"/>
            <a:ext cx="1872208" cy="108012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Интернет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0B50EF-9158-4597-B9C1-2B31A6BBD2AD}"/>
              </a:ext>
            </a:extLst>
          </p:cNvPr>
          <p:cNvSpPr/>
          <p:nvPr/>
        </p:nvSpPr>
        <p:spPr>
          <a:xfrm>
            <a:off x="4921013" y="5139234"/>
            <a:ext cx="2304256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Разграничение доступа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B74EE5-48A7-4DE8-8038-7710A6D621B2}"/>
              </a:ext>
            </a:extLst>
          </p:cNvPr>
          <p:cNvSpPr/>
          <p:nvPr/>
        </p:nvSpPr>
        <p:spPr>
          <a:xfrm>
            <a:off x="4921013" y="5427266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Libstat</a:t>
            </a:r>
            <a:endParaRPr lang="ru-RU" sz="3600" dirty="0"/>
          </a:p>
        </p:txBody>
      </p:sp>
      <p:sp>
        <p:nvSpPr>
          <p:cNvPr id="18" name="Двойная стрелка вверх/вниз 6">
            <a:extLst>
              <a:ext uri="{FF2B5EF4-FFF2-40B4-BE49-F238E27FC236}">
                <a16:creationId xmlns:a16="http://schemas.microsoft.com/office/drawing/2014/main" id="{304437F5-46A3-4BE2-905D-78BEC40BED3F}"/>
              </a:ext>
            </a:extLst>
          </p:cNvPr>
          <p:cNvSpPr/>
          <p:nvPr/>
        </p:nvSpPr>
        <p:spPr>
          <a:xfrm>
            <a:off x="6001133" y="4635178"/>
            <a:ext cx="144016" cy="504056"/>
          </a:xfrm>
          <a:prstGeom prst="up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786DB26-C704-4CCA-9F69-5B8DB240F3C8}"/>
              </a:ext>
            </a:extLst>
          </p:cNvPr>
          <p:cNvGrpSpPr/>
          <p:nvPr/>
        </p:nvGrpSpPr>
        <p:grpSpPr>
          <a:xfrm>
            <a:off x="3264829" y="3915098"/>
            <a:ext cx="576064" cy="360040"/>
            <a:chOff x="971600" y="2348880"/>
            <a:chExt cx="576064" cy="36004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4E01858-E456-4181-B402-A5D2E91E9B0F}"/>
                </a:ext>
              </a:extLst>
            </p:cNvPr>
            <p:cNvSpPr/>
            <p:nvPr/>
          </p:nvSpPr>
          <p:spPr>
            <a:xfrm>
              <a:off x="971600" y="2348880"/>
              <a:ext cx="1440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69E9DEA-EA45-4246-8DFC-2F2D1EF08054}"/>
                </a:ext>
              </a:extLst>
            </p:cNvPr>
            <p:cNvSpPr/>
            <p:nvPr/>
          </p:nvSpPr>
          <p:spPr>
            <a:xfrm>
              <a:off x="1187624" y="2348880"/>
              <a:ext cx="360040" cy="2404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9">
              <a:extLst>
                <a:ext uri="{FF2B5EF4-FFF2-40B4-BE49-F238E27FC236}">
                  <a16:creationId xmlns:a16="http://schemas.microsoft.com/office/drawing/2014/main" id="{56DAA114-ABE2-420B-B6FC-16AF0933A127}"/>
                </a:ext>
              </a:extLst>
            </p:cNvPr>
            <p:cNvSpPr/>
            <p:nvPr/>
          </p:nvSpPr>
          <p:spPr>
            <a:xfrm>
              <a:off x="1187624" y="2636912"/>
              <a:ext cx="360040" cy="72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D4FDC5B-6E20-405A-B98E-EE9220FCD2C1}"/>
              </a:ext>
            </a:extLst>
          </p:cNvPr>
          <p:cNvSpPr txBox="1"/>
          <p:nvPr/>
        </p:nvSpPr>
        <p:spPr>
          <a:xfrm>
            <a:off x="2616757" y="348305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Кураторы районов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A3B84CE-7712-4673-B1FF-35542A80AE5A}"/>
              </a:ext>
            </a:extLst>
          </p:cNvPr>
          <p:cNvGrpSpPr/>
          <p:nvPr/>
        </p:nvGrpSpPr>
        <p:grpSpPr>
          <a:xfrm>
            <a:off x="4921013" y="2093412"/>
            <a:ext cx="576064" cy="360040"/>
            <a:chOff x="971600" y="2348880"/>
            <a:chExt cx="576064" cy="36004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C0654F9-2DB5-4F4B-B3D9-9CA6AE2F0B19}"/>
                </a:ext>
              </a:extLst>
            </p:cNvPr>
            <p:cNvSpPr/>
            <p:nvPr/>
          </p:nvSpPr>
          <p:spPr>
            <a:xfrm>
              <a:off x="971600" y="2348880"/>
              <a:ext cx="1440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E1838F0-8157-4CB3-9738-6E684EB26BE0}"/>
                </a:ext>
              </a:extLst>
            </p:cNvPr>
            <p:cNvSpPr/>
            <p:nvPr/>
          </p:nvSpPr>
          <p:spPr>
            <a:xfrm>
              <a:off x="1187624" y="2348880"/>
              <a:ext cx="360040" cy="2404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14">
              <a:extLst>
                <a:ext uri="{FF2B5EF4-FFF2-40B4-BE49-F238E27FC236}">
                  <a16:creationId xmlns:a16="http://schemas.microsoft.com/office/drawing/2014/main" id="{FE366EC0-FDEF-4F8E-A423-4FC6E0078406}"/>
                </a:ext>
              </a:extLst>
            </p:cNvPr>
            <p:cNvSpPr/>
            <p:nvPr/>
          </p:nvSpPr>
          <p:spPr>
            <a:xfrm>
              <a:off x="1187624" y="2636912"/>
              <a:ext cx="360040" cy="72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173AB19-656B-4C82-B118-74BA2EEB1D3E}"/>
              </a:ext>
            </a:extLst>
          </p:cNvPr>
          <p:cNvSpPr txBox="1"/>
          <p:nvPr/>
        </p:nvSpPr>
        <p:spPr>
          <a:xfrm>
            <a:off x="4344949" y="169068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Кураторы городов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612BFCF-7B0B-40A1-8E37-800E240A89B3}"/>
              </a:ext>
            </a:extLst>
          </p:cNvPr>
          <p:cNvGrpSpPr/>
          <p:nvPr/>
        </p:nvGrpSpPr>
        <p:grpSpPr>
          <a:xfrm>
            <a:off x="8046211" y="3902958"/>
            <a:ext cx="576064" cy="360040"/>
            <a:chOff x="971600" y="2348880"/>
            <a:chExt cx="576064" cy="360040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6DF8FA6-ED9D-4C63-BB3C-20519A8DEB48}"/>
                </a:ext>
              </a:extLst>
            </p:cNvPr>
            <p:cNvSpPr/>
            <p:nvPr/>
          </p:nvSpPr>
          <p:spPr>
            <a:xfrm>
              <a:off x="971600" y="2348880"/>
              <a:ext cx="1440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CC9E231-004F-4BA0-8020-D99B15EB6223}"/>
                </a:ext>
              </a:extLst>
            </p:cNvPr>
            <p:cNvSpPr/>
            <p:nvPr/>
          </p:nvSpPr>
          <p:spPr>
            <a:xfrm>
              <a:off x="1187624" y="2348880"/>
              <a:ext cx="360040" cy="2404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18">
              <a:extLst>
                <a:ext uri="{FF2B5EF4-FFF2-40B4-BE49-F238E27FC236}">
                  <a16:creationId xmlns:a16="http://schemas.microsoft.com/office/drawing/2014/main" id="{18E19FA9-1121-46C4-99EB-AC883A66A31B}"/>
                </a:ext>
              </a:extLst>
            </p:cNvPr>
            <p:cNvSpPr/>
            <p:nvPr/>
          </p:nvSpPr>
          <p:spPr>
            <a:xfrm>
              <a:off x="1187624" y="2636912"/>
              <a:ext cx="360040" cy="72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033F55D-7CDE-4037-8A9B-3E6807BCC133}"/>
              </a:ext>
            </a:extLst>
          </p:cNvPr>
          <p:cNvSpPr txBox="1"/>
          <p:nvPr/>
        </p:nvSpPr>
        <p:spPr>
          <a:xfrm>
            <a:off x="7513301" y="355505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Администраторы</a:t>
            </a:r>
          </a:p>
        </p:txBody>
      </p:sp>
      <p:sp>
        <p:nvSpPr>
          <p:cNvPr id="34" name="Двойная стрелка влево/вправо 34">
            <a:extLst>
              <a:ext uri="{FF2B5EF4-FFF2-40B4-BE49-F238E27FC236}">
                <a16:creationId xmlns:a16="http://schemas.microsoft.com/office/drawing/2014/main" id="{8AB5FFA3-FF2B-4053-B56C-247BFCE4EDC4}"/>
              </a:ext>
            </a:extLst>
          </p:cNvPr>
          <p:cNvSpPr/>
          <p:nvPr/>
        </p:nvSpPr>
        <p:spPr>
          <a:xfrm>
            <a:off x="7071483" y="3996293"/>
            <a:ext cx="963097" cy="13607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4">
            <a:extLst>
              <a:ext uri="{FF2B5EF4-FFF2-40B4-BE49-F238E27FC236}">
                <a16:creationId xmlns:a16="http://schemas.microsoft.com/office/drawing/2014/main" id="{CCD1712E-72C8-4067-A3EC-1AE0806A2D30}"/>
              </a:ext>
            </a:extLst>
          </p:cNvPr>
          <p:cNvSpPr/>
          <p:nvPr/>
        </p:nvSpPr>
        <p:spPr>
          <a:xfrm rot="3600000">
            <a:off x="5157277" y="2816630"/>
            <a:ext cx="108012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лево/вправо 45">
            <a:extLst>
              <a:ext uri="{FF2B5EF4-FFF2-40B4-BE49-F238E27FC236}">
                <a16:creationId xmlns:a16="http://schemas.microsoft.com/office/drawing/2014/main" id="{A7D3297F-1F46-4488-806D-352FAF126E54}"/>
              </a:ext>
            </a:extLst>
          </p:cNvPr>
          <p:cNvSpPr/>
          <p:nvPr/>
        </p:nvSpPr>
        <p:spPr>
          <a:xfrm>
            <a:off x="3984909" y="3843090"/>
            <a:ext cx="108012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лево/вправо 44">
            <a:extLst>
              <a:ext uri="{FF2B5EF4-FFF2-40B4-BE49-F238E27FC236}">
                <a16:creationId xmlns:a16="http://schemas.microsoft.com/office/drawing/2014/main" id="{B260ECE5-1469-46B7-B378-40B83A866BFE}"/>
              </a:ext>
            </a:extLst>
          </p:cNvPr>
          <p:cNvSpPr/>
          <p:nvPr/>
        </p:nvSpPr>
        <p:spPr>
          <a:xfrm rot="8245426">
            <a:off x="6586910" y="2890447"/>
            <a:ext cx="108012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456587A-90CE-438D-A6B4-4E3B1132C7AB}"/>
              </a:ext>
            </a:extLst>
          </p:cNvPr>
          <p:cNvGrpSpPr/>
          <p:nvPr/>
        </p:nvGrpSpPr>
        <p:grpSpPr>
          <a:xfrm>
            <a:off x="7369267" y="2279832"/>
            <a:ext cx="576064" cy="360040"/>
            <a:chOff x="971600" y="2348880"/>
            <a:chExt cx="576064" cy="360040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7EA0038-38BB-468F-9DFC-72E821020612}"/>
                </a:ext>
              </a:extLst>
            </p:cNvPr>
            <p:cNvSpPr/>
            <p:nvPr/>
          </p:nvSpPr>
          <p:spPr>
            <a:xfrm>
              <a:off x="971600" y="2348880"/>
              <a:ext cx="1440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E8EA3C1A-F9CF-478A-BD52-8AC9081FF684}"/>
                </a:ext>
              </a:extLst>
            </p:cNvPr>
            <p:cNvSpPr/>
            <p:nvPr/>
          </p:nvSpPr>
          <p:spPr>
            <a:xfrm>
              <a:off x="1187624" y="2348880"/>
              <a:ext cx="360040" cy="2404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кругленный прямоугольник 14">
              <a:extLst>
                <a:ext uri="{FF2B5EF4-FFF2-40B4-BE49-F238E27FC236}">
                  <a16:creationId xmlns:a16="http://schemas.microsoft.com/office/drawing/2014/main" id="{C322C378-7E43-4F18-9DFA-ED244C074BBA}"/>
                </a:ext>
              </a:extLst>
            </p:cNvPr>
            <p:cNvSpPr/>
            <p:nvPr/>
          </p:nvSpPr>
          <p:spPr>
            <a:xfrm>
              <a:off x="1187624" y="2636912"/>
              <a:ext cx="360040" cy="72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F5541BC-517E-4F73-8C01-850CC38E0297}"/>
              </a:ext>
            </a:extLst>
          </p:cNvPr>
          <p:cNvSpPr txBox="1"/>
          <p:nvPr/>
        </p:nvSpPr>
        <p:spPr>
          <a:xfrm>
            <a:off x="6865210" y="1875770"/>
            <a:ext cx="3279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Кураторы региональных библиотек</a:t>
            </a:r>
          </a:p>
        </p:txBody>
      </p:sp>
    </p:spTree>
    <p:extLst>
      <p:ext uri="{BB962C8B-B14F-4D97-AF65-F5344CB8AC3E}">
        <p14:creationId xmlns:p14="http://schemas.microsoft.com/office/powerpoint/2010/main" val="125978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39B0C-BAE8-4D55-8C1B-E96BCF8B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2240560" cy="500392"/>
          </a:xfr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E3502E-0B3A-461D-8518-B204E3E751A8}"/>
              </a:ext>
            </a:extLst>
          </p:cNvPr>
          <p:cNvGrpSpPr/>
          <p:nvPr/>
        </p:nvGrpSpPr>
        <p:grpSpPr>
          <a:xfrm>
            <a:off x="8874311" y="378676"/>
            <a:ext cx="2479489" cy="486842"/>
            <a:chOff x="5358288" y="5475539"/>
            <a:chExt cx="2479489" cy="4868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AA44BB-6CAA-407B-9E70-D4711C2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8" y="5475539"/>
              <a:ext cx="1085645" cy="4868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77E7FC3-87D7-4293-BF6C-83791D4C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95" y="5654604"/>
              <a:ext cx="303282" cy="303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517FE-800A-43CE-8586-F0462F57BF8B}"/>
                </a:ext>
              </a:extLst>
            </p:cNvPr>
            <p:cNvSpPr txBox="1"/>
            <p:nvPr/>
          </p:nvSpPr>
          <p:spPr>
            <a:xfrm>
              <a:off x="6528838" y="5654604"/>
              <a:ext cx="115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OPAC-Global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E6E7D309-C34C-470E-B799-8067EC938E6B}"/>
              </a:ext>
            </a:extLst>
          </p:cNvPr>
          <p:cNvSpPr txBox="1">
            <a:spLocks/>
          </p:cNvSpPr>
          <p:nvPr/>
        </p:nvSpPr>
        <p:spPr>
          <a:xfrm>
            <a:off x="1981199" y="1414732"/>
            <a:ext cx="8524875" cy="5078142"/>
          </a:xfrm>
          <a:prstGeom prst="rect">
            <a:avLst/>
          </a:prstGeom>
        </p:spPr>
        <p:txBody>
          <a:bodyPr vert="horz" lIns="9000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Для вычисления значений сводных форм используется принцип </a:t>
            </a:r>
            <a:r>
              <a:rPr lang="en-US" sz="2000" dirty="0"/>
              <a:t>“</a:t>
            </a:r>
            <a:r>
              <a:rPr lang="ru-RU" sz="2000" dirty="0"/>
              <a:t>сквозного</a:t>
            </a:r>
            <a:r>
              <a:rPr lang="en-US" sz="2000" dirty="0"/>
              <a:t>”</a:t>
            </a:r>
            <a:r>
              <a:rPr lang="ru-RU" sz="2000" dirty="0"/>
              <a:t> расчёта.</a:t>
            </a:r>
          </a:p>
          <a:p>
            <a:pPr marL="0" indent="0">
              <a:buNone/>
            </a:pPr>
            <a:r>
              <a:rPr lang="ru-RU" sz="2000" dirty="0"/>
              <a:t>Доступно формирование следующих сводных форм: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по региону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по всем городам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по всем районам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по всем региональным библиотекам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по поселению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по городу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по району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по столице региона и по региональным библиотекам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по ЦБС.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Доступна выгрузка любых граф форм 6-НК (регион, город, район), выгрузка строк сводов городов и районов (так же и в абсолютных значениях).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B3CB980-367D-46F9-B7EE-B16581FA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Сводные формы, выгрузки</a:t>
            </a:r>
          </a:p>
        </p:txBody>
      </p:sp>
    </p:spTree>
    <p:extLst>
      <p:ext uri="{BB962C8B-B14F-4D97-AF65-F5344CB8AC3E}">
        <p14:creationId xmlns:p14="http://schemas.microsoft.com/office/powerpoint/2010/main" val="3883308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815</Words>
  <Application>Microsoft Office PowerPoint</Application>
  <PresentationFormat>Широкоэкранный</PresentationFormat>
  <Paragraphs>163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О системе</vt:lpstr>
      <vt:lpstr>О системе</vt:lpstr>
      <vt:lpstr>О системе</vt:lpstr>
      <vt:lpstr>Технология реализации</vt:lpstr>
      <vt:lpstr>Технология реализации</vt:lpstr>
      <vt:lpstr>Технология реализации</vt:lpstr>
      <vt:lpstr>Технология реализации</vt:lpstr>
      <vt:lpstr>Сводные формы, выгрузки</vt:lpstr>
      <vt:lpstr>Организация информации</vt:lpstr>
      <vt:lpstr>Интеграция</vt:lpstr>
      <vt:lpstr>Интерфейс</vt:lpstr>
      <vt:lpstr>Интерфейс</vt:lpstr>
      <vt:lpstr>Интерфейс</vt:lpstr>
      <vt:lpstr>Интерфейс</vt:lpstr>
      <vt:lpstr>Интерфейс</vt:lpstr>
      <vt:lpstr>Интерфейс</vt:lpstr>
      <vt:lpstr>Интерфейс</vt:lpstr>
      <vt:lpstr>Интерфейс</vt:lpstr>
      <vt:lpstr>Интерфейс</vt:lpstr>
      <vt:lpstr>Интерфейс</vt:lpstr>
      <vt:lpstr>Интерфейс</vt:lpstr>
      <vt:lpstr>Интерфейс</vt:lpstr>
      <vt:lpstr>Интерфейс</vt:lpstr>
      <vt:lpstr>Интерфейс</vt:lpstr>
      <vt:lpstr>Интерфейс</vt:lpstr>
      <vt:lpstr>Интерфейс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Вершинин</dc:creator>
  <cp:lastModifiedBy>Олег Вершинин</cp:lastModifiedBy>
  <cp:revision>58</cp:revision>
  <dcterms:created xsi:type="dcterms:W3CDTF">2018-01-04T11:36:33Z</dcterms:created>
  <dcterms:modified xsi:type="dcterms:W3CDTF">2019-05-13T10:24:40Z</dcterms:modified>
</cp:coreProperties>
</file>